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3" r:id="rId5"/>
    <p:sldMasterId id="2147483699" r:id="rId6"/>
    <p:sldMasterId id="2147483704" r:id="rId7"/>
  </p:sldMasterIdLst>
  <p:notesMasterIdLst>
    <p:notesMasterId r:id="rId31"/>
  </p:notesMasterIdLst>
  <p:sldIdLst>
    <p:sldId id="257" r:id="rId8"/>
    <p:sldId id="259" r:id="rId9"/>
    <p:sldId id="260" r:id="rId10"/>
    <p:sldId id="265" r:id="rId11"/>
    <p:sldId id="262" r:id="rId12"/>
    <p:sldId id="263" r:id="rId13"/>
    <p:sldId id="264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0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38C2B6F-426D-6043-8BA1-EB6EC6AA6BE1}">
          <p14:sldIdLst>
            <p14:sldId id="257"/>
            <p14:sldId id="259"/>
            <p14:sldId id="260"/>
            <p14:sldId id="265"/>
            <p14:sldId id="262"/>
            <p14:sldId id="263"/>
            <p14:sldId id="264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1"/>
            <p14:sldId id="280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965C8-68B4-2DA0-ADE0-23E64C7DF96A}" v="4" dt="2022-11-17T12:56:13.884"/>
    <p1510:client id="{311ACB6C-94B8-40D9-8D4C-3E5CA771C50E}" v="2" dt="2022-05-09T23:20:22.236"/>
    <p1510:client id="{6E4825EB-E2BF-E958-E237-FACD6E1D6BB2}" v="2478" dt="2022-11-17T08:29:37"/>
    <p1510:client id="{8C0326C9-D872-A14F-8F96-025B230549E0}" v="74" dt="2022-05-09T16:07:01.704"/>
    <p1510:client id="{9BC88385-D88D-72AB-7D26-C9419CA673E9}" v="10" dt="2022-11-17T17:27:41.461"/>
    <p1510:client id="{EA01C2E1-031F-6750-5922-FCE33E479CD6}" v="2431" dt="2022-11-17T17:57:28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8678" autoAdjust="0"/>
    <p:restoredTop sz="96359" autoAdjust="0"/>
  </p:normalViewPr>
  <p:slideViewPr>
    <p:cSldViewPr>
      <p:cViewPr varScale="1">
        <p:scale>
          <a:sx n="156" d="100"/>
          <a:sy n="156" d="100"/>
        </p:scale>
        <p:origin x="3318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9" d="100"/>
          <a:sy n="99" d="100"/>
        </p:scale>
        <p:origin x="420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e Arnold" userId="S::darnold@sgul.ac.uk::f1a2bf17-073d-4b4b-b701-940a54e5b1cb" providerId="AD" clId="Web-{6E4825EB-E2BF-E958-E237-FACD6E1D6BB2}"/>
    <pc:docChg chg="addSld delSld modSld sldOrd modSection">
      <pc:chgData name="Dave Arnold" userId="S::darnold@sgul.ac.uk::f1a2bf17-073d-4b4b-b701-940a54e5b1cb" providerId="AD" clId="Web-{6E4825EB-E2BF-E958-E237-FACD6E1D6BB2}" dt="2022-11-17T08:29:37" v="1556" actId="14100"/>
      <pc:docMkLst>
        <pc:docMk/>
      </pc:docMkLst>
      <pc:sldChg chg="del">
        <pc:chgData name="Dave Arnold" userId="S::darnold@sgul.ac.uk::f1a2bf17-073d-4b4b-b701-940a54e5b1cb" providerId="AD" clId="Web-{6E4825EB-E2BF-E958-E237-FACD6E1D6BB2}" dt="2022-11-17T07:24:24.232" v="1"/>
        <pc:sldMkLst>
          <pc:docMk/>
          <pc:sldMk cId="2446236685" sldId="256"/>
        </pc:sldMkLst>
      </pc:sldChg>
      <pc:sldChg chg="modSp">
        <pc:chgData name="Dave Arnold" userId="S::darnold@sgul.ac.uk::f1a2bf17-073d-4b4b-b701-940a54e5b1cb" providerId="AD" clId="Web-{6E4825EB-E2BF-E958-E237-FACD6E1D6BB2}" dt="2022-11-17T07:38:35.269" v="97" actId="20577"/>
        <pc:sldMkLst>
          <pc:docMk/>
          <pc:sldMk cId="1775154708" sldId="257"/>
        </pc:sldMkLst>
        <pc:spChg chg="mod">
          <ac:chgData name="Dave Arnold" userId="S::darnold@sgul.ac.uk::f1a2bf17-073d-4b4b-b701-940a54e5b1cb" providerId="AD" clId="Web-{6E4825EB-E2BF-E958-E237-FACD6E1D6BB2}" dt="2022-11-17T07:37:00.892" v="17" actId="20577"/>
          <ac:spMkLst>
            <pc:docMk/>
            <pc:sldMk cId="1775154708" sldId="257"/>
            <ac:spMk id="2" creationId="{6EB57CD7-B419-80FF-16A3-EAA45714EE19}"/>
          </ac:spMkLst>
        </pc:spChg>
        <pc:spChg chg="mod">
          <ac:chgData name="Dave Arnold" userId="S::darnold@sgul.ac.uk::f1a2bf17-073d-4b4b-b701-940a54e5b1cb" providerId="AD" clId="Web-{6E4825EB-E2BF-E958-E237-FACD6E1D6BB2}" dt="2022-11-17T07:38:35.269" v="97" actId="20577"/>
          <ac:spMkLst>
            <pc:docMk/>
            <pc:sldMk cId="1775154708" sldId="257"/>
            <ac:spMk id="3" creationId="{F5C59BCA-0772-84F6-4BA6-69C8501D8670}"/>
          </ac:spMkLst>
        </pc:spChg>
      </pc:sldChg>
      <pc:sldChg chg="del">
        <pc:chgData name="Dave Arnold" userId="S::darnold@sgul.ac.uk::f1a2bf17-073d-4b4b-b701-940a54e5b1cb" providerId="AD" clId="Web-{6E4825EB-E2BF-E958-E237-FACD6E1D6BB2}" dt="2022-11-17T07:24:21.841" v="0"/>
        <pc:sldMkLst>
          <pc:docMk/>
          <pc:sldMk cId="3458822128" sldId="258"/>
        </pc:sldMkLst>
      </pc:sldChg>
      <pc:sldChg chg="addSp delSp modSp">
        <pc:chgData name="Dave Arnold" userId="S::darnold@sgul.ac.uk::f1a2bf17-073d-4b4b-b701-940a54e5b1cb" providerId="AD" clId="Web-{6E4825EB-E2BF-E958-E237-FACD6E1D6BB2}" dt="2022-11-17T08:02:23.614" v="915" actId="20577"/>
        <pc:sldMkLst>
          <pc:docMk/>
          <pc:sldMk cId="2605795589" sldId="259"/>
        </pc:sldMkLst>
        <pc:spChg chg="add del">
          <ac:chgData name="Dave Arnold" userId="S::darnold@sgul.ac.uk::f1a2bf17-073d-4b4b-b701-940a54e5b1cb" providerId="AD" clId="Web-{6E4825EB-E2BF-E958-E237-FACD6E1D6BB2}" dt="2022-11-17T07:38:56.801" v="106"/>
          <ac:spMkLst>
            <pc:docMk/>
            <pc:sldMk cId="2605795589" sldId="259"/>
            <ac:spMk id="2" creationId="{3760846D-4F5F-AC11-ED08-EB480BCAB6DE}"/>
          </ac:spMkLst>
        </pc:spChg>
        <pc:spChg chg="del">
          <ac:chgData name="Dave Arnold" userId="S::darnold@sgul.ac.uk::f1a2bf17-073d-4b4b-b701-940a54e5b1cb" providerId="AD" clId="Web-{6E4825EB-E2BF-E958-E237-FACD6E1D6BB2}" dt="2022-11-17T07:38:54.723" v="105"/>
          <ac:spMkLst>
            <pc:docMk/>
            <pc:sldMk cId="2605795589" sldId="259"/>
            <ac:spMk id="3" creationId="{F5F5AE13-ACDF-F17A-D4DF-34E858C1A354}"/>
          </ac:spMkLst>
        </pc:spChg>
        <pc:spChg chg="mod">
          <ac:chgData name="Dave Arnold" userId="S::darnold@sgul.ac.uk::f1a2bf17-073d-4b4b-b701-940a54e5b1cb" providerId="AD" clId="Web-{6E4825EB-E2BF-E958-E237-FACD6E1D6BB2}" dt="2022-11-17T07:38:53.285" v="104" actId="20577"/>
          <ac:spMkLst>
            <pc:docMk/>
            <pc:sldMk cId="2605795589" sldId="259"/>
            <ac:spMk id="4" creationId="{E7B188DD-8DDD-FFEE-D00C-AFF54F0BA8B4}"/>
          </ac:spMkLst>
        </pc:spChg>
        <pc:spChg chg="add mod">
          <ac:chgData name="Dave Arnold" userId="S::darnold@sgul.ac.uk::f1a2bf17-073d-4b4b-b701-940a54e5b1cb" providerId="AD" clId="Web-{6E4825EB-E2BF-E958-E237-FACD6E1D6BB2}" dt="2022-11-17T08:02:23.614" v="915" actId="20577"/>
          <ac:spMkLst>
            <pc:docMk/>
            <pc:sldMk cId="2605795589" sldId="259"/>
            <ac:spMk id="5" creationId="{2E62F700-5AC8-C17C-E100-EB14A982DFA4}"/>
          </ac:spMkLst>
        </pc:spChg>
      </pc:sldChg>
      <pc:sldChg chg="addSp delSp modSp add mod replId modClrScheme chgLayout">
        <pc:chgData name="Dave Arnold" userId="S::darnold@sgul.ac.uk::f1a2bf17-073d-4b4b-b701-940a54e5b1cb" providerId="AD" clId="Web-{6E4825EB-E2BF-E958-E237-FACD6E1D6BB2}" dt="2022-11-17T08:02:13.349" v="913" actId="20577"/>
        <pc:sldMkLst>
          <pc:docMk/>
          <pc:sldMk cId="3861148112" sldId="260"/>
        </pc:sldMkLst>
        <pc:spChg chg="del">
          <ac:chgData name="Dave Arnold" userId="S::darnold@sgul.ac.uk::f1a2bf17-073d-4b4b-b701-940a54e5b1cb" providerId="AD" clId="Web-{6E4825EB-E2BF-E958-E237-FACD6E1D6BB2}" dt="2022-11-17T07:42:30.368" v="195"/>
          <ac:spMkLst>
            <pc:docMk/>
            <pc:sldMk cId="3861148112" sldId="260"/>
            <ac:spMk id="2" creationId="{3760846D-4F5F-AC11-ED08-EB480BCAB6DE}"/>
          </ac:spMkLst>
        </pc:spChg>
        <pc:spChg chg="del">
          <ac:chgData name="Dave Arnold" userId="S::darnold@sgul.ac.uk::f1a2bf17-073d-4b4b-b701-940a54e5b1cb" providerId="AD" clId="Web-{6E4825EB-E2BF-E958-E237-FACD6E1D6BB2}" dt="2022-11-17T07:43:15.432" v="212"/>
          <ac:spMkLst>
            <pc:docMk/>
            <pc:sldMk cId="3861148112" sldId="260"/>
            <ac:spMk id="3" creationId="{F5F5AE13-ACDF-F17A-D4DF-34E858C1A354}"/>
          </ac:spMkLst>
        </pc:spChg>
        <pc:spChg chg="mod ord">
          <ac:chgData name="Dave Arnold" userId="S::darnold@sgul.ac.uk::f1a2bf17-073d-4b4b-b701-940a54e5b1cb" providerId="AD" clId="Web-{6E4825EB-E2BF-E958-E237-FACD6E1D6BB2}" dt="2022-11-17T08:01:57.301" v="905"/>
          <ac:spMkLst>
            <pc:docMk/>
            <pc:sldMk cId="3861148112" sldId="260"/>
            <ac:spMk id="4" creationId="{E7B188DD-8DDD-FFEE-D00C-AFF54F0BA8B4}"/>
          </ac:spMkLst>
        </pc:spChg>
        <pc:spChg chg="add mod">
          <ac:chgData name="Dave Arnold" userId="S::darnold@sgul.ac.uk::f1a2bf17-073d-4b4b-b701-940a54e5b1cb" providerId="AD" clId="Web-{6E4825EB-E2BF-E958-E237-FACD6E1D6BB2}" dt="2022-11-17T08:02:13.349" v="913" actId="20577"/>
          <ac:spMkLst>
            <pc:docMk/>
            <pc:sldMk cId="3861148112" sldId="260"/>
            <ac:spMk id="6" creationId="{F0751B9F-6FA8-86B9-8586-A072C4AA04A9}"/>
          </ac:spMkLst>
        </pc:spChg>
        <pc:picChg chg="add mod">
          <ac:chgData name="Dave Arnold" userId="S::darnold@sgul.ac.uk::f1a2bf17-073d-4b4b-b701-940a54e5b1cb" providerId="AD" clId="Web-{6E4825EB-E2BF-E958-E237-FACD6E1D6BB2}" dt="2022-11-17T08:01:57.301" v="905"/>
          <ac:picMkLst>
            <pc:docMk/>
            <pc:sldMk cId="3861148112" sldId="260"/>
            <ac:picMk id="7" creationId="{0047D5BF-0751-39BF-98D3-B351FF49C55F}"/>
          </ac:picMkLst>
        </pc:picChg>
      </pc:sldChg>
      <pc:sldChg chg="add replId">
        <pc:chgData name="Dave Arnold" userId="S::darnold@sgul.ac.uk::f1a2bf17-073d-4b4b-b701-940a54e5b1cb" providerId="AD" clId="Web-{6E4825EB-E2BF-E958-E237-FACD6E1D6BB2}" dt="2022-11-17T07:42:55.213" v="200"/>
        <pc:sldMkLst>
          <pc:docMk/>
          <pc:sldMk cId="1608216462" sldId="261"/>
        </pc:sldMkLst>
      </pc:sldChg>
      <pc:sldChg chg="modSp add replId">
        <pc:chgData name="Dave Arnold" userId="S::darnold@sgul.ac.uk::f1a2bf17-073d-4b4b-b701-940a54e5b1cb" providerId="AD" clId="Web-{6E4825EB-E2BF-E958-E237-FACD6E1D6BB2}" dt="2022-11-17T08:03:05.178" v="929" actId="20577"/>
        <pc:sldMkLst>
          <pc:docMk/>
          <pc:sldMk cId="4047007574" sldId="262"/>
        </pc:sldMkLst>
        <pc:spChg chg="mod">
          <ac:chgData name="Dave Arnold" userId="S::darnold@sgul.ac.uk::f1a2bf17-073d-4b4b-b701-940a54e5b1cb" providerId="AD" clId="Web-{6E4825EB-E2BF-E958-E237-FACD6E1D6BB2}" dt="2022-11-17T08:03:05.178" v="929" actId="20577"/>
          <ac:spMkLst>
            <pc:docMk/>
            <pc:sldMk cId="4047007574" sldId="262"/>
            <ac:spMk id="6" creationId="{F0751B9F-6FA8-86B9-8586-A072C4AA04A9}"/>
          </ac:spMkLst>
        </pc:spChg>
      </pc:sldChg>
      <pc:sldChg chg="modSp add replId">
        <pc:chgData name="Dave Arnold" userId="S::darnold@sgul.ac.uk::f1a2bf17-073d-4b4b-b701-940a54e5b1cb" providerId="AD" clId="Web-{6E4825EB-E2BF-E958-E237-FACD6E1D6BB2}" dt="2022-11-17T07:56:55.279" v="663" actId="20577"/>
        <pc:sldMkLst>
          <pc:docMk/>
          <pc:sldMk cId="632709040" sldId="263"/>
        </pc:sldMkLst>
        <pc:spChg chg="mod">
          <ac:chgData name="Dave Arnold" userId="S::darnold@sgul.ac.uk::f1a2bf17-073d-4b4b-b701-940a54e5b1cb" providerId="AD" clId="Web-{6E4825EB-E2BF-E958-E237-FACD6E1D6BB2}" dt="2022-11-17T07:56:55.279" v="663" actId="20577"/>
          <ac:spMkLst>
            <pc:docMk/>
            <pc:sldMk cId="632709040" sldId="263"/>
            <ac:spMk id="6" creationId="{F0751B9F-6FA8-86B9-8586-A072C4AA04A9}"/>
          </ac:spMkLst>
        </pc:spChg>
      </pc:sldChg>
      <pc:sldChg chg="modSp add replId">
        <pc:chgData name="Dave Arnold" userId="S::darnold@sgul.ac.uk::f1a2bf17-073d-4b4b-b701-940a54e5b1cb" providerId="AD" clId="Web-{6E4825EB-E2BF-E958-E237-FACD6E1D6BB2}" dt="2022-11-17T07:58:04.374" v="708" actId="20577"/>
        <pc:sldMkLst>
          <pc:docMk/>
          <pc:sldMk cId="1489116901" sldId="264"/>
        </pc:sldMkLst>
        <pc:spChg chg="mod">
          <ac:chgData name="Dave Arnold" userId="S::darnold@sgul.ac.uk::f1a2bf17-073d-4b4b-b701-940a54e5b1cb" providerId="AD" clId="Web-{6E4825EB-E2BF-E958-E237-FACD6E1D6BB2}" dt="2022-11-17T07:58:04.374" v="708" actId="20577"/>
          <ac:spMkLst>
            <pc:docMk/>
            <pc:sldMk cId="1489116901" sldId="264"/>
            <ac:spMk id="6" creationId="{F0751B9F-6FA8-86B9-8586-A072C4AA04A9}"/>
          </ac:spMkLst>
        </pc:spChg>
      </pc:sldChg>
      <pc:sldChg chg="modSp add replId">
        <pc:chgData name="Dave Arnold" userId="S::darnold@sgul.ac.uk::f1a2bf17-073d-4b4b-b701-940a54e5b1cb" providerId="AD" clId="Web-{6E4825EB-E2BF-E958-E237-FACD6E1D6BB2}" dt="2022-11-17T08:02:32.740" v="919" actId="20577"/>
        <pc:sldMkLst>
          <pc:docMk/>
          <pc:sldMk cId="2926471435" sldId="265"/>
        </pc:sldMkLst>
        <pc:spChg chg="mod">
          <ac:chgData name="Dave Arnold" userId="S::darnold@sgul.ac.uk::f1a2bf17-073d-4b4b-b701-940a54e5b1cb" providerId="AD" clId="Web-{6E4825EB-E2BF-E958-E237-FACD6E1D6BB2}" dt="2022-11-17T08:02:32.740" v="919" actId="20577"/>
          <ac:spMkLst>
            <pc:docMk/>
            <pc:sldMk cId="2926471435" sldId="265"/>
            <ac:spMk id="6" creationId="{F0751B9F-6FA8-86B9-8586-A072C4AA04A9}"/>
          </ac:spMkLst>
        </pc:spChg>
      </pc:sldChg>
      <pc:sldChg chg="modSp add replId">
        <pc:chgData name="Dave Arnold" userId="S::darnold@sgul.ac.uk::f1a2bf17-073d-4b4b-b701-940a54e5b1cb" providerId="AD" clId="Web-{6E4825EB-E2BF-E958-E237-FACD6E1D6BB2}" dt="2022-11-17T07:58:32.375" v="722" actId="20577"/>
        <pc:sldMkLst>
          <pc:docMk/>
          <pc:sldMk cId="1447092454" sldId="266"/>
        </pc:sldMkLst>
        <pc:spChg chg="mod">
          <ac:chgData name="Dave Arnold" userId="S::darnold@sgul.ac.uk::f1a2bf17-073d-4b4b-b701-940a54e5b1cb" providerId="AD" clId="Web-{6E4825EB-E2BF-E958-E237-FACD6E1D6BB2}" dt="2022-11-17T07:58:32.375" v="722" actId="20577"/>
          <ac:spMkLst>
            <pc:docMk/>
            <pc:sldMk cId="1447092454" sldId="266"/>
            <ac:spMk id="6" creationId="{F0751B9F-6FA8-86B9-8586-A072C4AA04A9}"/>
          </ac:spMkLst>
        </pc:spChg>
      </pc:sldChg>
      <pc:sldChg chg="modSp add replId">
        <pc:chgData name="Dave Arnold" userId="S::darnold@sgul.ac.uk::f1a2bf17-073d-4b4b-b701-940a54e5b1cb" providerId="AD" clId="Web-{6E4825EB-E2BF-E958-E237-FACD6E1D6BB2}" dt="2022-11-17T08:01:47.942" v="904" actId="20577"/>
        <pc:sldMkLst>
          <pc:docMk/>
          <pc:sldMk cId="2422638617" sldId="267"/>
        </pc:sldMkLst>
        <pc:spChg chg="mod">
          <ac:chgData name="Dave Arnold" userId="S::darnold@sgul.ac.uk::f1a2bf17-073d-4b4b-b701-940a54e5b1cb" providerId="AD" clId="Web-{6E4825EB-E2BF-E958-E237-FACD6E1D6BB2}" dt="2022-11-17T08:01:47.942" v="904" actId="20577"/>
          <ac:spMkLst>
            <pc:docMk/>
            <pc:sldMk cId="2422638617" sldId="267"/>
            <ac:spMk id="6" creationId="{F0751B9F-6FA8-86B9-8586-A072C4AA04A9}"/>
          </ac:spMkLst>
        </pc:spChg>
      </pc:sldChg>
      <pc:sldChg chg="modSp add ord replId">
        <pc:chgData name="Dave Arnold" userId="S::darnold@sgul.ac.uk::f1a2bf17-073d-4b4b-b701-940a54e5b1cb" providerId="AD" clId="Web-{6E4825EB-E2BF-E958-E237-FACD6E1D6BB2}" dt="2022-11-17T08:11:51.190" v="1050" actId="20577"/>
        <pc:sldMkLst>
          <pc:docMk/>
          <pc:sldMk cId="1052558241" sldId="268"/>
        </pc:sldMkLst>
        <pc:spChg chg="mod">
          <ac:chgData name="Dave Arnold" userId="S::darnold@sgul.ac.uk::f1a2bf17-073d-4b4b-b701-940a54e5b1cb" providerId="AD" clId="Web-{6E4825EB-E2BF-E958-E237-FACD6E1D6BB2}" dt="2022-11-17T08:08:59.467" v="938" actId="20577"/>
          <ac:spMkLst>
            <pc:docMk/>
            <pc:sldMk cId="1052558241" sldId="268"/>
            <ac:spMk id="4" creationId="{E7B188DD-8DDD-FFEE-D00C-AFF54F0BA8B4}"/>
          </ac:spMkLst>
        </pc:spChg>
        <pc:spChg chg="mod">
          <ac:chgData name="Dave Arnold" userId="S::darnold@sgul.ac.uk::f1a2bf17-073d-4b4b-b701-940a54e5b1cb" providerId="AD" clId="Web-{6E4825EB-E2BF-E958-E237-FACD6E1D6BB2}" dt="2022-11-17T08:11:51.190" v="1050" actId="20577"/>
          <ac:spMkLst>
            <pc:docMk/>
            <pc:sldMk cId="1052558241" sldId="268"/>
            <ac:spMk id="6" creationId="{F0751B9F-6FA8-86B9-8586-A072C4AA04A9}"/>
          </ac:spMkLst>
        </pc:spChg>
      </pc:sldChg>
      <pc:sldChg chg="addSp delSp modSp add replId addAnim modAnim">
        <pc:chgData name="Dave Arnold" userId="S::darnold@sgul.ac.uk::f1a2bf17-073d-4b4b-b701-940a54e5b1cb" providerId="AD" clId="Web-{6E4825EB-E2BF-E958-E237-FACD6E1D6BB2}" dt="2022-11-17T08:18:33.605" v="1219"/>
        <pc:sldMkLst>
          <pc:docMk/>
          <pc:sldMk cId="3848483677" sldId="269"/>
        </pc:sldMkLst>
        <pc:spChg chg="add mod">
          <ac:chgData name="Dave Arnold" userId="S::darnold@sgul.ac.uk::f1a2bf17-073d-4b4b-b701-940a54e5b1cb" providerId="AD" clId="Web-{6E4825EB-E2BF-E958-E237-FACD6E1D6BB2}" dt="2022-11-17T08:15:41.836" v="1132"/>
          <ac:spMkLst>
            <pc:docMk/>
            <pc:sldMk cId="3848483677" sldId="269"/>
            <ac:spMk id="2" creationId="{F9D2B72E-12CB-8F60-6E80-90C78C0EA006}"/>
          </ac:spMkLst>
        </pc:spChg>
        <pc:spChg chg="add mod">
          <ac:chgData name="Dave Arnold" userId="S::darnold@sgul.ac.uk::f1a2bf17-073d-4b4b-b701-940a54e5b1cb" providerId="AD" clId="Web-{6E4825EB-E2BF-E958-E237-FACD6E1D6BB2}" dt="2022-11-17T08:17:36.995" v="1187" actId="1076"/>
          <ac:spMkLst>
            <pc:docMk/>
            <pc:sldMk cId="3848483677" sldId="269"/>
            <ac:spMk id="3" creationId="{309673CA-23B4-4BA6-F724-1F0DC8C977AF}"/>
          </ac:spMkLst>
        </pc:spChg>
        <pc:spChg chg="mod">
          <ac:chgData name="Dave Arnold" userId="S::darnold@sgul.ac.uk::f1a2bf17-073d-4b4b-b701-940a54e5b1cb" providerId="AD" clId="Web-{6E4825EB-E2BF-E958-E237-FACD6E1D6BB2}" dt="2022-11-17T08:14:36.881" v="1105" actId="20577"/>
          <ac:spMkLst>
            <pc:docMk/>
            <pc:sldMk cId="3848483677" sldId="269"/>
            <ac:spMk id="4" creationId="{E7B188DD-8DDD-FFEE-D00C-AFF54F0BA8B4}"/>
          </ac:spMkLst>
        </pc:spChg>
        <pc:spChg chg="add mod">
          <ac:chgData name="Dave Arnold" userId="S::darnold@sgul.ac.uk::f1a2bf17-073d-4b4b-b701-940a54e5b1cb" providerId="AD" clId="Web-{6E4825EB-E2BF-E958-E237-FACD6E1D6BB2}" dt="2022-11-17T08:17:38.417" v="1188" actId="1076"/>
          <ac:spMkLst>
            <pc:docMk/>
            <pc:sldMk cId="3848483677" sldId="269"/>
            <ac:spMk id="5" creationId="{CEEBE1BD-ACF2-BFEE-FFCF-EC32B256DC83}"/>
          </ac:spMkLst>
        </pc:spChg>
        <pc:spChg chg="del mod">
          <ac:chgData name="Dave Arnold" userId="S::darnold@sgul.ac.uk::f1a2bf17-073d-4b4b-b701-940a54e5b1cb" providerId="AD" clId="Web-{6E4825EB-E2BF-E958-E237-FACD6E1D6BB2}" dt="2022-11-17T08:11:57.659" v="1054"/>
          <ac:spMkLst>
            <pc:docMk/>
            <pc:sldMk cId="3848483677" sldId="269"/>
            <ac:spMk id="6" creationId="{F0751B9F-6FA8-86B9-8586-A072C4AA04A9}"/>
          </ac:spMkLst>
        </pc:spChg>
        <pc:spChg chg="add mod">
          <ac:chgData name="Dave Arnold" userId="S::darnold@sgul.ac.uk::f1a2bf17-073d-4b4b-b701-940a54e5b1cb" providerId="AD" clId="Web-{6E4825EB-E2BF-E958-E237-FACD6E1D6BB2}" dt="2022-11-17T08:17:39.745" v="1189" actId="1076"/>
          <ac:spMkLst>
            <pc:docMk/>
            <pc:sldMk cId="3848483677" sldId="269"/>
            <ac:spMk id="7" creationId="{8BF861CD-2D3E-66E5-CC7C-4B7A421E42A6}"/>
          </ac:spMkLst>
        </pc:spChg>
        <pc:spChg chg="add mod">
          <ac:chgData name="Dave Arnold" userId="S::darnold@sgul.ac.uk::f1a2bf17-073d-4b4b-b701-940a54e5b1cb" providerId="AD" clId="Web-{6E4825EB-E2BF-E958-E237-FACD6E1D6BB2}" dt="2022-11-17T08:17:41.573" v="1190" actId="1076"/>
          <ac:spMkLst>
            <pc:docMk/>
            <pc:sldMk cId="3848483677" sldId="269"/>
            <ac:spMk id="8" creationId="{01DD81E1-90C2-D4CD-C306-40557245D2D0}"/>
          </ac:spMkLst>
        </pc:spChg>
        <pc:spChg chg="add mod">
          <ac:chgData name="Dave Arnold" userId="S::darnold@sgul.ac.uk::f1a2bf17-073d-4b4b-b701-940a54e5b1cb" providerId="AD" clId="Web-{6E4825EB-E2BF-E958-E237-FACD6E1D6BB2}" dt="2022-11-17T08:18:13.105" v="1207" actId="20577"/>
          <ac:spMkLst>
            <pc:docMk/>
            <pc:sldMk cId="3848483677" sldId="269"/>
            <ac:spMk id="9" creationId="{C156E5AB-C6D9-3F80-76BA-3152D908D09F}"/>
          </ac:spMkLst>
        </pc:spChg>
      </pc:sldChg>
      <pc:sldChg chg="addSp modSp add ord replId addAnim delAnim modAnim">
        <pc:chgData name="Dave Arnold" userId="S::darnold@sgul.ac.uk::f1a2bf17-073d-4b4b-b701-940a54e5b1cb" providerId="AD" clId="Web-{6E4825EB-E2BF-E958-E237-FACD6E1D6BB2}" dt="2022-11-17T08:26:39.950" v="1473" actId="20577"/>
        <pc:sldMkLst>
          <pc:docMk/>
          <pc:sldMk cId="3633644826" sldId="270"/>
        </pc:sldMkLst>
        <pc:spChg chg="add mod">
          <ac:chgData name="Dave Arnold" userId="S::darnold@sgul.ac.uk::f1a2bf17-073d-4b4b-b701-940a54e5b1cb" providerId="AD" clId="Web-{6E4825EB-E2BF-E958-E237-FACD6E1D6BB2}" dt="2022-11-17T08:25:19.166" v="1451" actId="1076"/>
          <ac:spMkLst>
            <pc:docMk/>
            <pc:sldMk cId="3633644826" sldId="270"/>
            <ac:spMk id="3" creationId="{DA4437DB-C8D1-4877-DD7D-B8D0504172E4}"/>
          </ac:spMkLst>
        </pc:spChg>
        <pc:spChg chg="mod">
          <ac:chgData name="Dave Arnold" userId="S::darnold@sgul.ac.uk::f1a2bf17-073d-4b4b-b701-940a54e5b1cb" providerId="AD" clId="Web-{6E4825EB-E2BF-E958-E237-FACD6E1D6BB2}" dt="2022-11-17T08:26:39.950" v="1473" actId="20577"/>
          <ac:spMkLst>
            <pc:docMk/>
            <pc:sldMk cId="3633644826" sldId="270"/>
            <ac:spMk id="4" creationId="{E7B188DD-8DDD-FFEE-D00C-AFF54F0BA8B4}"/>
          </ac:spMkLst>
        </pc:spChg>
        <pc:spChg chg="add mod">
          <ac:chgData name="Dave Arnold" userId="S::darnold@sgul.ac.uk::f1a2bf17-073d-4b4b-b701-940a54e5b1cb" providerId="AD" clId="Web-{6E4825EB-E2BF-E958-E237-FACD6E1D6BB2}" dt="2022-11-17T08:25:55.183" v="1466" actId="1076"/>
          <ac:spMkLst>
            <pc:docMk/>
            <pc:sldMk cId="3633644826" sldId="270"/>
            <ac:spMk id="5" creationId="{3F998244-9E51-6A12-FFCD-DA61977ECFD0}"/>
          </ac:spMkLst>
        </pc:spChg>
        <pc:spChg chg="mod">
          <ac:chgData name="Dave Arnold" userId="S::darnold@sgul.ac.uk::f1a2bf17-073d-4b4b-b701-940a54e5b1cb" providerId="AD" clId="Web-{6E4825EB-E2BF-E958-E237-FACD6E1D6BB2}" dt="2022-11-17T08:25:37.901" v="1457" actId="20577"/>
          <ac:spMkLst>
            <pc:docMk/>
            <pc:sldMk cId="3633644826" sldId="270"/>
            <ac:spMk id="6" creationId="{F0751B9F-6FA8-86B9-8586-A072C4AA04A9}"/>
          </ac:spMkLst>
        </pc:spChg>
      </pc:sldChg>
      <pc:sldChg chg="addSp delSp modSp add replId delAnim">
        <pc:chgData name="Dave Arnold" userId="S::darnold@sgul.ac.uk::f1a2bf17-073d-4b4b-b701-940a54e5b1cb" providerId="AD" clId="Web-{6E4825EB-E2BF-E958-E237-FACD6E1D6BB2}" dt="2022-11-17T08:29:37" v="1556" actId="14100"/>
        <pc:sldMkLst>
          <pc:docMk/>
          <pc:sldMk cId="476296716" sldId="271"/>
        </pc:sldMkLst>
        <pc:spChg chg="del">
          <ac:chgData name="Dave Arnold" userId="S::darnold@sgul.ac.uk::f1a2bf17-073d-4b4b-b701-940a54e5b1cb" providerId="AD" clId="Web-{6E4825EB-E2BF-E958-E237-FACD6E1D6BB2}" dt="2022-11-17T08:26:30.746" v="1470"/>
          <ac:spMkLst>
            <pc:docMk/>
            <pc:sldMk cId="476296716" sldId="271"/>
            <ac:spMk id="3" creationId="{DA4437DB-C8D1-4877-DD7D-B8D0504172E4}"/>
          </ac:spMkLst>
        </pc:spChg>
        <pc:spChg chg="mod">
          <ac:chgData name="Dave Arnold" userId="S::darnold@sgul.ac.uk::f1a2bf17-073d-4b4b-b701-940a54e5b1cb" providerId="AD" clId="Web-{6E4825EB-E2BF-E958-E237-FACD6E1D6BB2}" dt="2022-11-17T08:26:59.044" v="1482" actId="20577"/>
          <ac:spMkLst>
            <pc:docMk/>
            <pc:sldMk cId="476296716" sldId="271"/>
            <ac:spMk id="4" creationId="{E7B188DD-8DDD-FFEE-D00C-AFF54F0BA8B4}"/>
          </ac:spMkLst>
        </pc:spChg>
        <pc:spChg chg="del">
          <ac:chgData name="Dave Arnold" userId="S::darnold@sgul.ac.uk::f1a2bf17-073d-4b4b-b701-940a54e5b1cb" providerId="AD" clId="Web-{6E4825EB-E2BF-E958-E237-FACD6E1D6BB2}" dt="2022-11-17T08:26:34.512" v="1472"/>
          <ac:spMkLst>
            <pc:docMk/>
            <pc:sldMk cId="476296716" sldId="271"/>
            <ac:spMk id="5" creationId="{3F998244-9E51-6A12-FFCD-DA61977ECFD0}"/>
          </ac:spMkLst>
        </pc:spChg>
        <pc:spChg chg="del">
          <ac:chgData name="Dave Arnold" userId="S::darnold@sgul.ac.uk::f1a2bf17-073d-4b4b-b701-940a54e5b1cb" providerId="AD" clId="Web-{6E4825EB-E2BF-E958-E237-FACD6E1D6BB2}" dt="2022-11-17T08:26:32.949" v="1471"/>
          <ac:spMkLst>
            <pc:docMk/>
            <pc:sldMk cId="476296716" sldId="271"/>
            <ac:spMk id="6" creationId="{F0751B9F-6FA8-86B9-8586-A072C4AA04A9}"/>
          </ac:spMkLst>
        </pc:spChg>
        <pc:spChg chg="add mod">
          <ac:chgData name="Dave Arnold" userId="S::darnold@sgul.ac.uk::f1a2bf17-073d-4b4b-b701-940a54e5b1cb" providerId="AD" clId="Web-{6E4825EB-E2BF-E958-E237-FACD6E1D6BB2}" dt="2022-11-17T08:29:37" v="1556" actId="14100"/>
          <ac:spMkLst>
            <pc:docMk/>
            <pc:sldMk cId="476296716" sldId="271"/>
            <ac:spMk id="7" creationId="{C06A88C8-5A59-42D2-42AD-5814252A27D7}"/>
          </ac:spMkLst>
        </pc:spChg>
        <pc:picChg chg="add mod modCrop">
          <ac:chgData name="Dave Arnold" userId="S::darnold@sgul.ac.uk::f1a2bf17-073d-4b4b-b701-940a54e5b1cb" providerId="AD" clId="Web-{6E4825EB-E2BF-E958-E237-FACD6E1D6BB2}" dt="2022-11-17T08:29:32.485" v="1555" actId="1076"/>
          <ac:picMkLst>
            <pc:docMk/>
            <pc:sldMk cId="476296716" sldId="271"/>
            <ac:picMk id="8" creationId="{A22DA219-89CA-635C-F4BB-A8B961650DC8}"/>
          </ac:picMkLst>
        </pc:picChg>
      </pc:sldChg>
    </pc:docChg>
  </pc:docChgLst>
  <pc:docChgLst>
    <pc:chgData name="Elgin Edison" userId="S::eedison@sgul.ac.uk::ef9771df-f7c7-40a8-b4ac-eaa60fc0941e" providerId="AD" clId="Web-{154965C8-68B4-2DA0-ADE0-23E64C7DF96A}"/>
    <pc:docChg chg="modSld">
      <pc:chgData name="Elgin Edison" userId="S::eedison@sgul.ac.uk::ef9771df-f7c7-40a8-b4ac-eaa60fc0941e" providerId="AD" clId="Web-{154965C8-68B4-2DA0-ADE0-23E64C7DF96A}" dt="2022-11-17T12:56:13.884" v="1" actId="20577"/>
      <pc:docMkLst>
        <pc:docMk/>
      </pc:docMkLst>
      <pc:sldChg chg="modSp">
        <pc:chgData name="Elgin Edison" userId="S::eedison@sgul.ac.uk::ef9771df-f7c7-40a8-b4ac-eaa60fc0941e" providerId="AD" clId="Web-{154965C8-68B4-2DA0-ADE0-23E64C7DF96A}" dt="2022-11-17T12:56:13.884" v="1" actId="20577"/>
        <pc:sldMkLst>
          <pc:docMk/>
          <pc:sldMk cId="2422638617" sldId="267"/>
        </pc:sldMkLst>
        <pc:spChg chg="mod">
          <ac:chgData name="Elgin Edison" userId="S::eedison@sgul.ac.uk::ef9771df-f7c7-40a8-b4ac-eaa60fc0941e" providerId="AD" clId="Web-{154965C8-68B4-2DA0-ADE0-23E64C7DF96A}" dt="2022-11-17T12:56:13.884" v="1" actId="20577"/>
          <ac:spMkLst>
            <pc:docMk/>
            <pc:sldMk cId="2422638617" sldId="267"/>
            <ac:spMk id="6" creationId="{F0751B9F-6FA8-86B9-8586-A072C4AA04A9}"/>
          </ac:spMkLst>
        </pc:spChg>
      </pc:sldChg>
    </pc:docChg>
  </pc:docChgLst>
  <pc:docChgLst>
    <pc:chgData name="Dave Arnold" userId="S::darnold@sgul.ac.uk::f1a2bf17-073d-4b4b-b701-940a54e5b1cb" providerId="AD" clId="Web-{EA01C2E1-031F-6750-5922-FCE33E479CD6}"/>
    <pc:docChg chg="addSld delSld modSld sldOrd modSection">
      <pc:chgData name="Dave Arnold" userId="S::darnold@sgul.ac.uk::f1a2bf17-073d-4b4b-b701-940a54e5b1cb" providerId="AD" clId="Web-{EA01C2E1-031F-6750-5922-FCE33E479CD6}" dt="2022-11-17T17:57:28.094" v="1464" actId="20577"/>
      <pc:docMkLst>
        <pc:docMk/>
      </pc:docMkLst>
      <pc:sldChg chg="delSp modSp">
        <pc:chgData name="Dave Arnold" userId="S::darnold@sgul.ac.uk::f1a2bf17-073d-4b4b-b701-940a54e5b1cb" providerId="AD" clId="Web-{EA01C2E1-031F-6750-5922-FCE33E479CD6}" dt="2022-11-17T16:17:58.616" v="1361" actId="20577"/>
        <pc:sldMkLst>
          <pc:docMk/>
          <pc:sldMk cId="3861148112" sldId="260"/>
        </pc:sldMkLst>
        <pc:spChg chg="mod">
          <ac:chgData name="Dave Arnold" userId="S::darnold@sgul.ac.uk::f1a2bf17-073d-4b4b-b701-940a54e5b1cb" providerId="AD" clId="Web-{EA01C2E1-031F-6750-5922-FCE33E479CD6}" dt="2022-11-17T16:17:58.616" v="1361" actId="20577"/>
          <ac:spMkLst>
            <pc:docMk/>
            <pc:sldMk cId="3861148112" sldId="260"/>
            <ac:spMk id="6" creationId="{F0751B9F-6FA8-86B9-8586-A072C4AA04A9}"/>
          </ac:spMkLst>
        </pc:spChg>
        <pc:picChg chg="del">
          <ac:chgData name="Dave Arnold" userId="S::darnold@sgul.ac.uk::f1a2bf17-073d-4b4b-b701-940a54e5b1cb" providerId="AD" clId="Web-{EA01C2E1-031F-6750-5922-FCE33E479CD6}" dt="2022-11-17T15:25:50.476" v="1337"/>
          <ac:picMkLst>
            <pc:docMk/>
            <pc:sldMk cId="3861148112" sldId="260"/>
            <ac:picMk id="7" creationId="{0047D5BF-0751-39BF-98D3-B351FF49C55F}"/>
          </ac:picMkLst>
        </pc:picChg>
      </pc:sldChg>
      <pc:sldChg chg="del">
        <pc:chgData name="Dave Arnold" userId="S::darnold@sgul.ac.uk::f1a2bf17-073d-4b4b-b701-940a54e5b1cb" providerId="AD" clId="Web-{EA01C2E1-031F-6750-5922-FCE33E479CD6}" dt="2022-11-17T11:19:19.578" v="602"/>
        <pc:sldMkLst>
          <pc:docMk/>
          <pc:sldMk cId="1608216462" sldId="261"/>
        </pc:sldMkLst>
      </pc:sldChg>
      <pc:sldChg chg="addSp modSp">
        <pc:chgData name="Dave Arnold" userId="S::darnold@sgul.ac.uk::f1a2bf17-073d-4b4b-b701-940a54e5b1cb" providerId="AD" clId="Web-{EA01C2E1-031F-6750-5922-FCE33E479CD6}" dt="2022-11-17T16:25:09.523" v="1460" actId="20577"/>
        <pc:sldMkLst>
          <pc:docMk/>
          <pc:sldMk cId="1489116901" sldId="264"/>
        </pc:sldMkLst>
        <pc:spChg chg="add mod">
          <ac:chgData name="Dave Arnold" userId="S::darnold@sgul.ac.uk::f1a2bf17-073d-4b4b-b701-940a54e5b1cb" providerId="AD" clId="Web-{EA01C2E1-031F-6750-5922-FCE33E479CD6}" dt="2022-11-17T16:25:08.398" v="1459" actId="20577"/>
          <ac:spMkLst>
            <pc:docMk/>
            <pc:sldMk cId="1489116901" sldId="264"/>
            <ac:spMk id="5" creationId="{C07B9E75-EF52-93B9-7831-E75479F79601}"/>
          </ac:spMkLst>
        </pc:spChg>
        <pc:spChg chg="mod">
          <ac:chgData name="Dave Arnold" userId="S::darnold@sgul.ac.uk::f1a2bf17-073d-4b4b-b701-940a54e5b1cb" providerId="AD" clId="Web-{EA01C2E1-031F-6750-5922-FCE33E479CD6}" dt="2022-11-17T16:22:36.736" v="1386" actId="1076"/>
          <ac:spMkLst>
            <pc:docMk/>
            <pc:sldMk cId="1489116901" sldId="264"/>
            <ac:spMk id="6" creationId="{F0751B9F-6FA8-86B9-8586-A072C4AA04A9}"/>
          </ac:spMkLst>
        </pc:spChg>
        <pc:spChg chg="add mod">
          <ac:chgData name="Dave Arnold" userId="S::darnold@sgul.ac.uk::f1a2bf17-073d-4b4b-b701-940a54e5b1cb" providerId="AD" clId="Web-{EA01C2E1-031F-6750-5922-FCE33E479CD6}" dt="2022-11-17T16:25:09.523" v="1460" actId="20577"/>
          <ac:spMkLst>
            <pc:docMk/>
            <pc:sldMk cId="1489116901" sldId="264"/>
            <ac:spMk id="7" creationId="{5A82A797-B40A-40ED-9A6C-BF24EEA5691D}"/>
          </ac:spMkLst>
        </pc:spChg>
        <pc:picChg chg="add mod">
          <ac:chgData name="Dave Arnold" userId="S::darnold@sgul.ac.uk::f1a2bf17-073d-4b4b-b701-940a54e5b1cb" providerId="AD" clId="Web-{EA01C2E1-031F-6750-5922-FCE33E479CD6}" dt="2022-11-17T16:24:09.614" v="1434" actId="1076"/>
          <ac:picMkLst>
            <pc:docMk/>
            <pc:sldMk cId="1489116901" sldId="264"/>
            <ac:picMk id="2" creationId="{C4230DA7-8B86-930D-9D46-ABD01918ACE9}"/>
          </ac:picMkLst>
        </pc:picChg>
        <pc:picChg chg="add mod modCrop">
          <ac:chgData name="Dave Arnold" userId="S::darnold@sgul.ac.uk::f1a2bf17-073d-4b4b-b701-940a54e5b1cb" providerId="AD" clId="Web-{EA01C2E1-031F-6750-5922-FCE33E479CD6}" dt="2022-11-17T16:22:48.158" v="1392" actId="1076"/>
          <ac:picMkLst>
            <pc:docMk/>
            <pc:sldMk cId="1489116901" sldId="264"/>
            <ac:picMk id="3" creationId="{619B8BD0-D086-1477-3885-2DA0E3E0FB80}"/>
          </ac:picMkLst>
        </pc:picChg>
      </pc:sldChg>
      <pc:sldChg chg="del">
        <pc:chgData name="Dave Arnold" userId="S::darnold@sgul.ac.uk::f1a2bf17-073d-4b4b-b701-940a54e5b1cb" providerId="AD" clId="Web-{EA01C2E1-031F-6750-5922-FCE33E479CD6}" dt="2022-11-17T16:20:50.419" v="1376"/>
        <pc:sldMkLst>
          <pc:docMk/>
          <pc:sldMk cId="1447092454" sldId="266"/>
        </pc:sldMkLst>
      </pc:sldChg>
      <pc:sldChg chg="modSp">
        <pc:chgData name="Dave Arnold" userId="S::darnold@sgul.ac.uk::f1a2bf17-073d-4b4b-b701-940a54e5b1cb" providerId="AD" clId="Web-{EA01C2E1-031F-6750-5922-FCE33E479CD6}" dt="2022-11-17T17:57:28.094" v="1464" actId="20577"/>
        <pc:sldMkLst>
          <pc:docMk/>
          <pc:sldMk cId="2422638617" sldId="267"/>
        </pc:sldMkLst>
        <pc:spChg chg="mod">
          <ac:chgData name="Dave Arnold" userId="S::darnold@sgul.ac.uk::f1a2bf17-073d-4b4b-b701-940a54e5b1cb" providerId="AD" clId="Web-{EA01C2E1-031F-6750-5922-FCE33E479CD6}" dt="2022-11-17T17:57:28.094" v="1464" actId="20577"/>
          <ac:spMkLst>
            <pc:docMk/>
            <pc:sldMk cId="2422638617" sldId="267"/>
            <ac:spMk id="6" creationId="{F0751B9F-6FA8-86B9-8586-A072C4AA04A9}"/>
          </ac:spMkLst>
        </pc:spChg>
      </pc:sldChg>
      <pc:sldChg chg="addSp modSp">
        <pc:chgData name="Dave Arnold" userId="S::darnold@sgul.ac.uk::f1a2bf17-073d-4b4b-b701-940a54e5b1cb" providerId="AD" clId="Web-{EA01C2E1-031F-6750-5922-FCE33E479CD6}" dt="2022-11-17T08:46:06.751" v="490"/>
        <pc:sldMkLst>
          <pc:docMk/>
          <pc:sldMk cId="3633644826" sldId="270"/>
        </pc:sldMkLst>
        <pc:spChg chg="mod ord">
          <ac:chgData name="Dave Arnold" userId="S::darnold@sgul.ac.uk::f1a2bf17-073d-4b4b-b701-940a54e5b1cb" providerId="AD" clId="Web-{EA01C2E1-031F-6750-5922-FCE33E479CD6}" dt="2022-11-17T08:46:06.751" v="490"/>
          <ac:spMkLst>
            <pc:docMk/>
            <pc:sldMk cId="3633644826" sldId="270"/>
            <ac:spMk id="3" creationId="{DA4437DB-C8D1-4877-DD7D-B8D0504172E4}"/>
          </ac:spMkLst>
        </pc:spChg>
        <pc:picChg chg="add mod">
          <ac:chgData name="Dave Arnold" userId="S::darnold@sgul.ac.uk::f1a2bf17-073d-4b4b-b701-940a54e5b1cb" providerId="AD" clId="Web-{EA01C2E1-031F-6750-5922-FCE33E479CD6}" dt="2022-11-17T08:45:42" v="488" actId="1076"/>
          <ac:picMkLst>
            <pc:docMk/>
            <pc:sldMk cId="3633644826" sldId="270"/>
            <ac:picMk id="2" creationId="{38FBACCD-372C-9A59-550B-8D9BD99BBDD4}"/>
          </ac:picMkLst>
        </pc:picChg>
      </pc:sldChg>
      <pc:sldChg chg="ord">
        <pc:chgData name="Dave Arnold" userId="S::darnold@sgul.ac.uk::f1a2bf17-073d-4b4b-b701-940a54e5b1cb" providerId="AD" clId="Web-{EA01C2E1-031F-6750-5922-FCE33E479CD6}" dt="2022-11-17T08:40:28.367" v="279"/>
        <pc:sldMkLst>
          <pc:docMk/>
          <pc:sldMk cId="476296716" sldId="271"/>
        </pc:sldMkLst>
      </pc:sldChg>
      <pc:sldChg chg="addSp delSp modSp add ord replId">
        <pc:chgData name="Dave Arnold" userId="S::darnold@sgul.ac.uk::f1a2bf17-073d-4b4b-b701-940a54e5b1cb" providerId="AD" clId="Web-{EA01C2E1-031F-6750-5922-FCE33E479CD6}" dt="2022-11-17T08:39:16.866" v="275"/>
        <pc:sldMkLst>
          <pc:docMk/>
          <pc:sldMk cId="3577540635" sldId="272"/>
        </pc:sldMkLst>
        <pc:spChg chg="mod">
          <ac:chgData name="Dave Arnold" userId="S::darnold@sgul.ac.uk::f1a2bf17-073d-4b4b-b701-940a54e5b1cb" providerId="AD" clId="Web-{EA01C2E1-031F-6750-5922-FCE33E479CD6}" dt="2022-11-17T08:32:32.434" v="16" actId="20577"/>
          <ac:spMkLst>
            <pc:docMk/>
            <pc:sldMk cId="3577540635" sldId="272"/>
            <ac:spMk id="4" creationId="{E7B188DD-8DDD-FFEE-D00C-AFF54F0BA8B4}"/>
          </ac:spMkLst>
        </pc:spChg>
        <pc:spChg chg="mod">
          <ac:chgData name="Dave Arnold" userId="S::darnold@sgul.ac.uk::f1a2bf17-073d-4b4b-b701-940a54e5b1cb" providerId="AD" clId="Web-{EA01C2E1-031F-6750-5922-FCE33E479CD6}" dt="2022-11-17T08:38:09.989" v="268" actId="20577"/>
          <ac:spMkLst>
            <pc:docMk/>
            <pc:sldMk cId="3577540635" sldId="272"/>
            <ac:spMk id="6" creationId="{F0751B9F-6FA8-86B9-8586-A072C4AA04A9}"/>
          </ac:spMkLst>
        </pc:spChg>
        <pc:picChg chg="add del mod">
          <ac:chgData name="Dave Arnold" userId="S::darnold@sgul.ac.uk::f1a2bf17-073d-4b4b-b701-940a54e5b1cb" providerId="AD" clId="Web-{EA01C2E1-031F-6750-5922-FCE33E479CD6}" dt="2022-11-17T08:38:01.395" v="265"/>
          <ac:picMkLst>
            <pc:docMk/>
            <pc:sldMk cId="3577540635" sldId="272"/>
            <ac:picMk id="2" creationId="{1F95FDD8-0190-1CB3-B562-6C30E7C24596}"/>
          </ac:picMkLst>
        </pc:picChg>
        <pc:picChg chg="add mod">
          <ac:chgData name="Dave Arnold" userId="S::darnold@sgul.ac.uk::f1a2bf17-073d-4b4b-b701-940a54e5b1cb" providerId="AD" clId="Web-{EA01C2E1-031F-6750-5922-FCE33E479CD6}" dt="2022-11-17T08:39:16.866" v="275"/>
          <ac:picMkLst>
            <pc:docMk/>
            <pc:sldMk cId="3577540635" sldId="272"/>
            <ac:picMk id="3" creationId="{C88F34F1-C317-671B-C4E2-6808D27457B5}"/>
          </ac:picMkLst>
        </pc:picChg>
      </pc:sldChg>
      <pc:sldChg chg="addSp modSp add replId">
        <pc:chgData name="Dave Arnold" userId="S::darnold@sgul.ac.uk::f1a2bf17-073d-4b4b-b701-940a54e5b1cb" providerId="AD" clId="Web-{EA01C2E1-031F-6750-5922-FCE33E479CD6}" dt="2022-11-17T08:39:46.866" v="278"/>
        <pc:sldMkLst>
          <pc:docMk/>
          <pc:sldMk cId="4226307096" sldId="273"/>
        </pc:sldMkLst>
        <pc:spChg chg="mod">
          <ac:chgData name="Dave Arnold" userId="S::darnold@sgul.ac.uk::f1a2bf17-073d-4b4b-b701-940a54e5b1cb" providerId="AD" clId="Web-{EA01C2E1-031F-6750-5922-FCE33E479CD6}" dt="2022-11-17T08:37:05.441" v="239" actId="20577"/>
          <ac:spMkLst>
            <pc:docMk/>
            <pc:sldMk cId="4226307096" sldId="273"/>
            <ac:spMk id="6" creationId="{F0751B9F-6FA8-86B9-8586-A072C4AA04A9}"/>
          </ac:spMkLst>
        </pc:spChg>
        <pc:picChg chg="add mod">
          <ac:chgData name="Dave Arnold" userId="S::darnold@sgul.ac.uk::f1a2bf17-073d-4b4b-b701-940a54e5b1cb" providerId="AD" clId="Web-{EA01C2E1-031F-6750-5922-FCE33E479CD6}" dt="2022-11-17T08:39:46.866" v="278"/>
          <ac:picMkLst>
            <pc:docMk/>
            <pc:sldMk cId="4226307096" sldId="273"/>
            <ac:picMk id="3" creationId="{3A05977B-ED0C-2479-6290-4A7920FEA275}"/>
          </ac:picMkLst>
        </pc:picChg>
      </pc:sldChg>
      <pc:sldChg chg="addSp delSp modSp add replId">
        <pc:chgData name="Dave Arnold" userId="S::darnold@sgul.ac.uk::f1a2bf17-073d-4b4b-b701-940a54e5b1cb" providerId="AD" clId="Web-{EA01C2E1-031F-6750-5922-FCE33E479CD6}" dt="2022-11-17T08:45:11.671" v="481"/>
        <pc:sldMkLst>
          <pc:docMk/>
          <pc:sldMk cId="2690578214" sldId="274"/>
        </pc:sldMkLst>
        <pc:spChg chg="mod">
          <ac:chgData name="Dave Arnold" userId="S::darnold@sgul.ac.uk::f1a2bf17-073d-4b4b-b701-940a54e5b1cb" providerId="AD" clId="Web-{EA01C2E1-031F-6750-5922-FCE33E479CD6}" dt="2022-11-17T08:41:09.915" v="293" actId="20577"/>
          <ac:spMkLst>
            <pc:docMk/>
            <pc:sldMk cId="2690578214" sldId="274"/>
            <ac:spMk id="4" creationId="{E7B188DD-8DDD-FFEE-D00C-AFF54F0BA8B4}"/>
          </ac:spMkLst>
        </pc:spChg>
        <pc:spChg chg="mod">
          <ac:chgData name="Dave Arnold" userId="S::darnold@sgul.ac.uk::f1a2bf17-073d-4b4b-b701-940a54e5b1cb" providerId="AD" clId="Web-{EA01C2E1-031F-6750-5922-FCE33E479CD6}" dt="2022-11-17T08:42:22.120" v="357" actId="20577"/>
          <ac:spMkLst>
            <pc:docMk/>
            <pc:sldMk cId="2690578214" sldId="274"/>
            <ac:spMk id="6" creationId="{F0751B9F-6FA8-86B9-8586-A072C4AA04A9}"/>
          </ac:spMkLst>
        </pc:spChg>
        <pc:picChg chg="add del mod">
          <ac:chgData name="Dave Arnold" userId="S::darnold@sgul.ac.uk::f1a2bf17-073d-4b4b-b701-940a54e5b1cb" providerId="AD" clId="Web-{EA01C2E1-031F-6750-5922-FCE33E479CD6}" dt="2022-11-17T08:44:51.811" v="477"/>
          <ac:picMkLst>
            <pc:docMk/>
            <pc:sldMk cId="2690578214" sldId="274"/>
            <ac:picMk id="2" creationId="{3A7E1FBC-EF02-8370-7722-1534C53ECB74}"/>
          </ac:picMkLst>
        </pc:picChg>
        <pc:picChg chg="del">
          <ac:chgData name="Dave Arnold" userId="S::darnold@sgul.ac.uk::f1a2bf17-073d-4b4b-b701-940a54e5b1cb" providerId="AD" clId="Web-{EA01C2E1-031F-6750-5922-FCE33E479CD6}" dt="2022-11-17T08:40:52.055" v="281"/>
          <ac:picMkLst>
            <pc:docMk/>
            <pc:sldMk cId="2690578214" sldId="274"/>
            <ac:picMk id="3" creationId="{3A05977B-ED0C-2479-6290-4A7920FEA275}"/>
          </ac:picMkLst>
        </pc:picChg>
        <pc:picChg chg="add del mod">
          <ac:chgData name="Dave Arnold" userId="S::darnold@sgul.ac.uk::f1a2bf17-073d-4b4b-b701-940a54e5b1cb" providerId="AD" clId="Web-{EA01C2E1-031F-6750-5922-FCE33E479CD6}" dt="2022-11-17T08:45:11.671" v="481"/>
          <ac:picMkLst>
            <pc:docMk/>
            <pc:sldMk cId="2690578214" sldId="274"/>
            <ac:picMk id="5" creationId="{06C3EF19-EA33-E1FE-E150-A97CFF33FAB8}"/>
          </ac:picMkLst>
        </pc:picChg>
      </pc:sldChg>
      <pc:sldChg chg="addSp delSp modSp add replId">
        <pc:chgData name="Dave Arnold" userId="S::darnold@sgul.ac.uk::f1a2bf17-073d-4b4b-b701-940a54e5b1cb" providerId="AD" clId="Web-{EA01C2E1-031F-6750-5922-FCE33E479CD6}" dt="2022-11-17T08:54:46.185" v="506" actId="20577"/>
        <pc:sldMkLst>
          <pc:docMk/>
          <pc:sldMk cId="3029406328" sldId="275"/>
        </pc:sldMkLst>
        <pc:spChg chg="mod ord">
          <ac:chgData name="Dave Arnold" userId="S::darnold@sgul.ac.uk::f1a2bf17-073d-4b4b-b701-940a54e5b1cb" providerId="AD" clId="Web-{EA01C2E1-031F-6750-5922-FCE33E479CD6}" dt="2022-11-17T08:54:46.185" v="506" actId="20577"/>
          <ac:spMkLst>
            <pc:docMk/>
            <pc:sldMk cId="3029406328" sldId="275"/>
            <ac:spMk id="4" creationId="{E7B188DD-8DDD-FFEE-D00C-AFF54F0BA8B4}"/>
          </ac:spMkLst>
        </pc:spChg>
        <pc:spChg chg="mod">
          <ac:chgData name="Dave Arnold" userId="S::darnold@sgul.ac.uk::f1a2bf17-073d-4b4b-b701-940a54e5b1cb" providerId="AD" clId="Web-{EA01C2E1-031F-6750-5922-FCE33E479CD6}" dt="2022-11-17T08:54:38.778" v="495" actId="1076"/>
          <ac:spMkLst>
            <pc:docMk/>
            <pc:sldMk cId="3029406328" sldId="275"/>
            <ac:spMk id="6" creationId="{F0751B9F-6FA8-86B9-8586-A072C4AA04A9}"/>
          </ac:spMkLst>
        </pc:spChg>
        <pc:picChg chg="add mod">
          <ac:chgData name="Dave Arnold" userId="S::darnold@sgul.ac.uk::f1a2bf17-073d-4b4b-b701-940a54e5b1cb" providerId="AD" clId="Web-{EA01C2E1-031F-6750-5922-FCE33E479CD6}" dt="2022-11-17T08:54:32.091" v="493" actId="1076"/>
          <ac:picMkLst>
            <pc:docMk/>
            <pc:sldMk cId="3029406328" sldId="275"/>
            <ac:picMk id="2" creationId="{7EC8CAE6-61C5-C947-78E7-F108A2D6B7C5}"/>
          </ac:picMkLst>
        </pc:picChg>
        <pc:picChg chg="add del">
          <ac:chgData name="Dave Arnold" userId="S::darnold@sgul.ac.uk::f1a2bf17-073d-4b4b-b701-940a54e5b1cb" providerId="AD" clId="Web-{EA01C2E1-031F-6750-5922-FCE33E479CD6}" dt="2022-11-17T08:43:22.262" v="408"/>
          <ac:picMkLst>
            <pc:docMk/>
            <pc:sldMk cId="3029406328" sldId="275"/>
            <ac:picMk id="8" creationId="{D94EEB20-59D0-C7AB-54FD-C32C673B5352}"/>
          </ac:picMkLst>
        </pc:picChg>
      </pc:sldChg>
      <pc:sldChg chg="new del">
        <pc:chgData name="Dave Arnold" userId="S::darnold@sgul.ac.uk::f1a2bf17-073d-4b4b-b701-940a54e5b1cb" providerId="AD" clId="Web-{EA01C2E1-031F-6750-5922-FCE33E479CD6}" dt="2022-11-17T11:16:28.776" v="508"/>
        <pc:sldMkLst>
          <pc:docMk/>
          <pc:sldMk cId="765936732" sldId="276"/>
        </pc:sldMkLst>
      </pc:sldChg>
      <pc:sldChg chg="addSp delSp modSp add replId">
        <pc:chgData name="Dave Arnold" userId="S::darnold@sgul.ac.uk::f1a2bf17-073d-4b4b-b701-940a54e5b1cb" providerId="AD" clId="Web-{EA01C2E1-031F-6750-5922-FCE33E479CD6}" dt="2022-11-17T11:19:09.015" v="601" actId="20577"/>
        <pc:sldMkLst>
          <pc:docMk/>
          <pc:sldMk cId="961143384" sldId="276"/>
        </pc:sldMkLst>
        <pc:spChg chg="mod">
          <ac:chgData name="Dave Arnold" userId="S::darnold@sgul.ac.uk::f1a2bf17-073d-4b4b-b701-940a54e5b1cb" providerId="AD" clId="Web-{EA01C2E1-031F-6750-5922-FCE33E479CD6}" dt="2022-11-17T11:16:54.183" v="519" actId="20577"/>
          <ac:spMkLst>
            <pc:docMk/>
            <pc:sldMk cId="961143384" sldId="276"/>
            <ac:spMk id="4" creationId="{E7B188DD-8DDD-FFEE-D00C-AFF54F0BA8B4}"/>
          </ac:spMkLst>
        </pc:spChg>
        <pc:spChg chg="add mod">
          <ac:chgData name="Dave Arnold" userId="S::darnold@sgul.ac.uk::f1a2bf17-073d-4b4b-b701-940a54e5b1cb" providerId="AD" clId="Web-{EA01C2E1-031F-6750-5922-FCE33E479CD6}" dt="2022-11-17T11:19:09.015" v="601" actId="20577"/>
          <ac:spMkLst>
            <pc:docMk/>
            <pc:sldMk cId="961143384" sldId="276"/>
            <ac:spMk id="5" creationId="{1BE8129F-0BCD-97A6-CBD4-280E505259BB}"/>
          </ac:spMkLst>
        </pc:spChg>
        <pc:spChg chg="mod">
          <ac:chgData name="Dave Arnold" userId="S::darnold@sgul.ac.uk::f1a2bf17-073d-4b4b-b701-940a54e5b1cb" providerId="AD" clId="Web-{EA01C2E1-031F-6750-5922-FCE33E479CD6}" dt="2022-11-17T11:16:43.652" v="514" actId="20577"/>
          <ac:spMkLst>
            <pc:docMk/>
            <pc:sldMk cId="961143384" sldId="276"/>
            <ac:spMk id="6" creationId="{F0751B9F-6FA8-86B9-8586-A072C4AA04A9}"/>
          </ac:spMkLst>
        </pc:spChg>
        <pc:picChg chg="del">
          <ac:chgData name="Dave Arnold" userId="S::darnold@sgul.ac.uk::f1a2bf17-073d-4b4b-b701-940a54e5b1cb" providerId="AD" clId="Web-{EA01C2E1-031F-6750-5922-FCE33E479CD6}" dt="2022-11-17T11:16:34.886" v="510"/>
          <ac:picMkLst>
            <pc:docMk/>
            <pc:sldMk cId="961143384" sldId="276"/>
            <ac:picMk id="2" creationId="{7EC8CAE6-61C5-C947-78E7-F108A2D6B7C5}"/>
          </ac:picMkLst>
        </pc:picChg>
        <pc:picChg chg="add mod">
          <ac:chgData name="Dave Arnold" userId="S::darnold@sgul.ac.uk::f1a2bf17-073d-4b4b-b701-940a54e5b1cb" providerId="AD" clId="Web-{EA01C2E1-031F-6750-5922-FCE33E479CD6}" dt="2022-11-17T11:18:59.718" v="600" actId="1076"/>
          <ac:picMkLst>
            <pc:docMk/>
            <pc:sldMk cId="961143384" sldId="276"/>
            <ac:picMk id="7" creationId="{43C7551F-C0AE-D629-4432-F6CB4852257D}"/>
          </ac:picMkLst>
        </pc:picChg>
      </pc:sldChg>
      <pc:sldChg chg="addSp delSp modSp add replId">
        <pc:chgData name="Dave Arnold" userId="S::darnold@sgul.ac.uk::f1a2bf17-073d-4b4b-b701-940a54e5b1cb" providerId="AD" clId="Web-{EA01C2E1-031F-6750-5922-FCE33E479CD6}" dt="2022-11-17T11:21:33.238" v="753" actId="20577"/>
        <pc:sldMkLst>
          <pc:docMk/>
          <pc:sldMk cId="3405489224" sldId="277"/>
        </pc:sldMkLst>
        <pc:spChg chg="add mod">
          <ac:chgData name="Dave Arnold" userId="S::darnold@sgul.ac.uk::f1a2bf17-073d-4b4b-b701-940a54e5b1cb" providerId="AD" clId="Web-{EA01C2E1-031F-6750-5922-FCE33E479CD6}" dt="2022-11-17T11:21:33.238" v="753" actId="20577"/>
          <ac:spMkLst>
            <pc:docMk/>
            <pc:sldMk cId="3405489224" sldId="277"/>
            <ac:spMk id="3" creationId="{8C2D7924-481B-1105-0C42-A239D6E838F9}"/>
          </ac:spMkLst>
        </pc:spChg>
        <pc:spChg chg="mod">
          <ac:chgData name="Dave Arnold" userId="S::darnold@sgul.ac.uk::f1a2bf17-073d-4b4b-b701-940a54e5b1cb" providerId="AD" clId="Web-{EA01C2E1-031F-6750-5922-FCE33E479CD6}" dt="2022-11-17T11:19:54.579" v="617" actId="20577"/>
          <ac:spMkLst>
            <pc:docMk/>
            <pc:sldMk cId="3405489224" sldId="277"/>
            <ac:spMk id="4" creationId="{E7B188DD-8DDD-FFEE-D00C-AFF54F0BA8B4}"/>
          </ac:spMkLst>
        </pc:spChg>
        <pc:spChg chg="del">
          <ac:chgData name="Dave Arnold" userId="S::darnold@sgul.ac.uk::f1a2bf17-073d-4b4b-b701-940a54e5b1cb" providerId="AD" clId="Web-{EA01C2E1-031F-6750-5922-FCE33E479CD6}" dt="2022-11-17T11:19:32.563" v="605"/>
          <ac:spMkLst>
            <pc:docMk/>
            <pc:sldMk cId="3405489224" sldId="277"/>
            <ac:spMk id="5" creationId="{1BE8129F-0BCD-97A6-CBD4-280E505259BB}"/>
          </ac:spMkLst>
        </pc:spChg>
        <pc:picChg chg="del">
          <ac:chgData name="Dave Arnold" userId="S::darnold@sgul.ac.uk::f1a2bf17-073d-4b4b-b701-940a54e5b1cb" providerId="AD" clId="Web-{EA01C2E1-031F-6750-5922-FCE33E479CD6}" dt="2022-11-17T11:19:29.422" v="604"/>
          <ac:picMkLst>
            <pc:docMk/>
            <pc:sldMk cId="3405489224" sldId="277"/>
            <ac:picMk id="7" creationId="{43C7551F-C0AE-D629-4432-F6CB4852257D}"/>
          </ac:picMkLst>
        </pc:picChg>
      </pc:sldChg>
      <pc:sldChg chg="modSp add replId">
        <pc:chgData name="Dave Arnold" userId="S::darnold@sgul.ac.uk::f1a2bf17-073d-4b4b-b701-940a54e5b1cb" providerId="AD" clId="Web-{EA01C2E1-031F-6750-5922-FCE33E479CD6}" dt="2022-11-17T11:24:07.805" v="917" actId="20577"/>
        <pc:sldMkLst>
          <pc:docMk/>
          <pc:sldMk cId="3657043998" sldId="278"/>
        </pc:sldMkLst>
        <pc:spChg chg="mod">
          <ac:chgData name="Dave Arnold" userId="S::darnold@sgul.ac.uk::f1a2bf17-073d-4b4b-b701-940a54e5b1cb" providerId="AD" clId="Web-{EA01C2E1-031F-6750-5922-FCE33E479CD6}" dt="2022-11-17T11:24:07.805" v="917" actId="20577"/>
          <ac:spMkLst>
            <pc:docMk/>
            <pc:sldMk cId="3657043998" sldId="278"/>
            <ac:spMk id="3" creationId="{8C2D7924-481B-1105-0C42-A239D6E838F9}"/>
          </ac:spMkLst>
        </pc:spChg>
      </pc:sldChg>
      <pc:sldChg chg="modSp add replId">
        <pc:chgData name="Dave Arnold" userId="S::darnold@sgul.ac.uk::f1a2bf17-073d-4b4b-b701-940a54e5b1cb" providerId="AD" clId="Web-{EA01C2E1-031F-6750-5922-FCE33E479CD6}" dt="2022-11-17T11:25:00.775" v="993" actId="20577"/>
        <pc:sldMkLst>
          <pc:docMk/>
          <pc:sldMk cId="3345905347" sldId="279"/>
        </pc:sldMkLst>
        <pc:spChg chg="mod">
          <ac:chgData name="Dave Arnold" userId="S::darnold@sgul.ac.uk::f1a2bf17-073d-4b4b-b701-940a54e5b1cb" providerId="AD" clId="Web-{EA01C2E1-031F-6750-5922-FCE33E479CD6}" dt="2022-11-17T11:25:00.775" v="993" actId="20577"/>
          <ac:spMkLst>
            <pc:docMk/>
            <pc:sldMk cId="3345905347" sldId="279"/>
            <ac:spMk id="3" creationId="{8C2D7924-481B-1105-0C42-A239D6E838F9}"/>
          </ac:spMkLst>
        </pc:spChg>
      </pc:sldChg>
      <pc:sldChg chg="addSp delSp modSp add replId">
        <pc:chgData name="Dave Arnold" userId="S::darnold@sgul.ac.uk::f1a2bf17-073d-4b4b-b701-940a54e5b1cb" providerId="AD" clId="Web-{EA01C2E1-031F-6750-5922-FCE33E479CD6}" dt="2022-11-17T16:35:17.092" v="1462" actId="20577"/>
        <pc:sldMkLst>
          <pc:docMk/>
          <pc:sldMk cId="3646069339" sldId="280"/>
        </pc:sldMkLst>
        <pc:spChg chg="mod">
          <ac:chgData name="Dave Arnold" userId="S::darnold@sgul.ac.uk::f1a2bf17-073d-4b4b-b701-940a54e5b1cb" providerId="AD" clId="Web-{EA01C2E1-031F-6750-5922-FCE33E479CD6}" dt="2022-11-17T16:35:17.092" v="1462" actId="20577"/>
          <ac:spMkLst>
            <pc:docMk/>
            <pc:sldMk cId="3646069339" sldId="280"/>
            <ac:spMk id="3" creationId="{8C2D7924-481B-1105-0C42-A239D6E838F9}"/>
          </ac:spMkLst>
        </pc:spChg>
        <pc:spChg chg="mod">
          <ac:chgData name="Dave Arnold" userId="S::darnold@sgul.ac.uk::f1a2bf17-073d-4b4b-b701-940a54e5b1cb" providerId="AD" clId="Web-{EA01C2E1-031F-6750-5922-FCE33E479CD6}" dt="2022-11-17T16:20:26.590" v="1375" actId="20577"/>
          <ac:spMkLst>
            <pc:docMk/>
            <pc:sldMk cId="3646069339" sldId="280"/>
            <ac:spMk id="4" creationId="{E7B188DD-8DDD-FFEE-D00C-AFF54F0BA8B4}"/>
          </ac:spMkLst>
        </pc:spChg>
        <pc:picChg chg="add del mod">
          <ac:chgData name="Dave Arnold" userId="S::darnold@sgul.ac.uk::f1a2bf17-073d-4b4b-b701-940a54e5b1cb" providerId="AD" clId="Web-{EA01C2E1-031F-6750-5922-FCE33E479CD6}" dt="2022-11-17T11:30:34.659" v="1251"/>
          <ac:picMkLst>
            <pc:docMk/>
            <pc:sldMk cId="3646069339" sldId="280"/>
            <ac:picMk id="2" creationId="{B3D9CAB0-2762-3D32-21A4-4BA037A45711}"/>
          </ac:picMkLst>
        </pc:picChg>
        <pc:picChg chg="add del mod">
          <ac:chgData name="Dave Arnold" userId="S::darnold@sgul.ac.uk::f1a2bf17-073d-4b4b-b701-940a54e5b1cb" providerId="AD" clId="Web-{EA01C2E1-031F-6750-5922-FCE33E479CD6}" dt="2022-11-17T11:30:23.034" v="1247"/>
          <ac:picMkLst>
            <pc:docMk/>
            <pc:sldMk cId="3646069339" sldId="280"/>
            <ac:picMk id="5" creationId="{D3F54545-1AE4-B037-D352-866FB8338376}"/>
          </ac:picMkLst>
        </pc:picChg>
        <pc:picChg chg="add del mod">
          <ac:chgData name="Dave Arnold" userId="S::darnold@sgul.ac.uk::f1a2bf17-073d-4b4b-b701-940a54e5b1cb" providerId="AD" clId="Web-{EA01C2E1-031F-6750-5922-FCE33E479CD6}" dt="2022-11-17T11:30:20.190" v="1245"/>
          <ac:picMkLst>
            <pc:docMk/>
            <pc:sldMk cId="3646069339" sldId="280"/>
            <ac:picMk id="7" creationId="{EC67C678-50B4-4A3B-C288-6DC37F6E1EC0}"/>
          </ac:picMkLst>
        </pc:picChg>
      </pc:sldChg>
      <pc:sldChg chg="modSp add ord replId">
        <pc:chgData name="Dave Arnold" userId="S::darnold@sgul.ac.uk::f1a2bf17-073d-4b4b-b701-940a54e5b1cb" providerId="AD" clId="Web-{EA01C2E1-031F-6750-5922-FCE33E479CD6}" dt="2022-11-17T16:20:18.309" v="1373" actId="20577"/>
        <pc:sldMkLst>
          <pc:docMk/>
          <pc:sldMk cId="1442692047" sldId="281"/>
        </pc:sldMkLst>
        <pc:spChg chg="mod">
          <ac:chgData name="Dave Arnold" userId="S::darnold@sgul.ac.uk::f1a2bf17-073d-4b4b-b701-940a54e5b1cb" providerId="AD" clId="Web-{EA01C2E1-031F-6750-5922-FCE33E479CD6}" dt="2022-11-17T16:20:18.309" v="1373" actId="20577"/>
          <ac:spMkLst>
            <pc:docMk/>
            <pc:sldMk cId="1442692047" sldId="281"/>
            <ac:spMk id="4" creationId="{E7B188DD-8DDD-FFEE-D00C-AFF54F0BA8B4}"/>
          </ac:spMkLst>
        </pc:spChg>
      </pc:sldChg>
      <pc:sldChg chg="modSp add replId">
        <pc:chgData name="Dave Arnold" userId="S::darnold@sgul.ac.uk::f1a2bf17-073d-4b4b-b701-940a54e5b1cb" providerId="AD" clId="Web-{EA01C2E1-031F-6750-5922-FCE33E479CD6}" dt="2022-11-17T11:31:44.599" v="1336" actId="20577"/>
        <pc:sldMkLst>
          <pc:docMk/>
          <pc:sldMk cId="424622528" sldId="282"/>
        </pc:sldMkLst>
        <pc:spChg chg="mod">
          <ac:chgData name="Dave Arnold" userId="S::darnold@sgul.ac.uk::f1a2bf17-073d-4b4b-b701-940a54e5b1cb" providerId="AD" clId="Web-{EA01C2E1-031F-6750-5922-FCE33E479CD6}" dt="2022-11-17T11:31:44.599" v="1336" actId="20577"/>
          <ac:spMkLst>
            <pc:docMk/>
            <pc:sldMk cId="424622528" sldId="282"/>
            <ac:spMk id="3" creationId="{8C2D7924-481B-1105-0C42-A239D6E838F9}"/>
          </ac:spMkLst>
        </pc:spChg>
        <pc:spChg chg="mod">
          <ac:chgData name="Dave Arnold" userId="S::darnold@sgul.ac.uk::f1a2bf17-073d-4b4b-b701-940a54e5b1cb" providerId="AD" clId="Web-{EA01C2E1-031F-6750-5922-FCE33E479CD6}" dt="2022-11-17T11:30:48.175" v="1258" actId="20577"/>
          <ac:spMkLst>
            <pc:docMk/>
            <pc:sldMk cId="424622528" sldId="282"/>
            <ac:spMk id="4" creationId="{E7B188DD-8DDD-FFEE-D00C-AFF54F0BA8B4}"/>
          </ac:spMkLst>
        </pc:spChg>
      </pc:sldChg>
      <pc:sldChg chg="new del">
        <pc:chgData name="Dave Arnold" userId="S::darnold@sgul.ac.uk::f1a2bf17-073d-4b4b-b701-940a54e5b1cb" providerId="AD" clId="Web-{EA01C2E1-031F-6750-5922-FCE33E479CD6}" dt="2022-11-17T16:23:05.393" v="1395"/>
        <pc:sldMkLst>
          <pc:docMk/>
          <pc:sldMk cId="195465342" sldId="283"/>
        </pc:sldMkLst>
      </pc:sldChg>
    </pc:docChg>
  </pc:docChgLst>
  <pc:docChgLst>
    <pc:chgData name="Dave Arnold" userId="S::darnold@sgul.ac.uk::f1a2bf17-073d-4b4b-b701-940a54e5b1cb" providerId="AD" clId="Web-{9BC88385-D88D-72AB-7D26-C9419CA673E9}"/>
    <pc:docChg chg="modSld">
      <pc:chgData name="Dave Arnold" userId="S::darnold@sgul.ac.uk::f1a2bf17-073d-4b4b-b701-940a54e5b1cb" providerId="AD" clId="Web-{9BC88385-D88D-72AB-7D26-C9419CA673E9}" dt="2022-11-17T17:27:41.461" v="5" actId="20577"/>
      <pc:docMkLst>
        <pc:docMk/>
      </pc:docMkLst>
      <pc:sldChg chg="modSp">
        <pc:chgData name="Dave Arnold" userId="S::darnold@sgul.ac.uk::f1a2bf17-073d-4b4b-b701-940a54e5b1cb" providerId="AD" clId="Web-{9BC88385-D88D-72AB-7D26-C9419CA673E9}" dt="2022-11-17T17:24:37.002" v="2" actId="20577"/>
        <pc:sldMkLst>
          <pc:docMk/>
          <pc:sldMk cId="2422638617" sldId="267"/>
        </pc:sldMkLst>
        <pc:spChg chg="mod">
          <ac:chgData name="Dave Arnold" userId="S::darnold@sgul.ac.uk::f1a2bf17-073d-4b4b-b701-940a54e5b1cb" providerId="AD" clId="Web-{9BC88385-D88D-72AB-7D26-C9419CA673E9}" dt="2022-11-17T17:24:37.002" v="2" actId="20577"/>
          <ac:spMkLst>
            <pc:docMk/>
            <pc:sldMk cId="2422638617" sldId="267"/>
            <ac:spMk id="6" creationId="{F0751B9F-6FA8-86B9-8586-A072C4AA04A9}"/>
          </ac:spMkLst>
        </pc:spChg>
      </pc:sldChg>
      <pc:sldChg chg="modSp">
        <pc:chgData name="Dave Arnold" userId="S::darnold@sgul.ac.uk::f1a2bf17-073d-4b4b-b701-940a54e5b1cb" providerId="AD" clId="Web-{9BC88385-D88D-72AB-7D26-C9419CA673E9}" dt="2022-11-17T17:27:41.461" v="5" actId="20577"/>
        <pc:sldMkLst>
          <pc:docMk/>
          <pc:sldMk cId="3646069339" sldId="280"/>
        </pc:sldMkLst>
        <pc:spChg chg="mod">
          <ac:chgData name="Dave Arnold" userId="S::darnold@sgul.ac.uk::f1a2bf17-073d-4b4b-b701-940a54e5b1cb" providerId="AD" clId="Web-{9BC88385-D88D-72AB-7D26-C9419CA673E9}" dt="2022-11-17T17:27:41.461" v="5" actId="20577"/>
          <ac:spMkLst>
            <pc:docMk/>
            <pc:sldMk cId="3646069339" sldId="280"/>
            <ac:spMk id="3" creationId="{8C2D7924-481B-1105-0C42-A239D6E838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69E2E-F8A2-49E2-97F2-41408FBFD2B3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1266D-1B47-4B5A-9738-C55163A0D0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45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sgul.ac.uk/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sgul.ac.uk/" TargetMode="Externa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957826F4-52AA-7FDF-8F60-95802FDF6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1"/>
          <a:stretch/>
        </p:blipFill>
        <p:spPr>
          <a:xfrm>
            <a:off x="6312024" y="2060848"/>
            <a:ext cx="5773376" cy="4788000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B710359E-1305-09B2-BBE9-15E59CEAF6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FBB5CF7-0FA4-3516-9900-F6B2FC701B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4283E9C-3BEE-BFA2-20AC-7D83BE744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2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541820-119C-6AF8-3B16-E1C230A25120}"/>
              </a:ext>
            </a:extLst>
          </p:cNvPr>
          <p:cNvSpPr>
            <a:spLocks/>
          </p:cNvSpPr>
          <p:nvPr userDrawn="1"/>
        </p:nvSpPr>
        <p:spPr>
          <a:xfrm>
            <a:off x="838200" y="1412875"/>
            <a:ext cx="5256213" cy="464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464" y="1773509"/>
            <a:ext cx="4464496" cy="3312370"/>
          </a:xfr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“Add quote or large text”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412875"/>
            <a:ext cx="5256213" cy="4646612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1464" y="5085879"/>
            <a:ext cx="4464496" cy="576063"/>
          </a:xfr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Picture 30" descr="Logo&#10;&#10;Description automatically generated with medium confidence">
            <a:extLst>
              <a:ext uri="{FF2B5EF4-FFF2-40B4-BE49-F238E27FC236}">
                <a16:creationId xmlns:a16="http://schemas.microsoft.com/office/drawing/2014/main" id="{CA628CFE-E012-6191-9F9B-DC21C89EA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8F6BCE15-EBAC-F34E-F143-656BC4D2C7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4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ACE3D44-3BAB-A745-57FD-293F8AA2756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9787" y="1412875"/>
            <a:ext cx="10512425" cy="4933950"/>
          </a:xfrm>
          <a:solidFill>
            <a:schemeClr val="tx2">
              <a:alpha val="2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03931A-CC39-A134-FD4F-99F81C61F3C3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C37564CD-171D-B0AB-D1D8-3382268AC6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AFBEE513-CB1D-E098-FF88-C3514114CD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2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5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9642" y="3864877"/>
            <a:ext cx="3384377" cy="2256250"/>
          </a:xfrm>
          <a:noFill/>
          <a:ln w="19050">
            <a:noFill/>
          </a:ln>
        </p:spPr>
        <p:txBody>
          <a:bodyPr lIns="180000" tIns="180000" rIns="180000" bIns="180000"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descriptive text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020ED231-F4E1-3E5E-0A74-DF8FD5F3522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37983" y="3864877"/>
            <a:ext cx="3384377" cy="2256251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15AE2AB-3DEB-8179-ECBC-F21076EB3B72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403811" y="3864877"/>
            <a:ext cx="3384377" cy="2256251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416" y="1426926"/>
            <a:ext cx="3384377" cy="2256251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403811" y="1413601"/>
            <a:ext cx="3384377" cy="2256251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6E0A027-D1EE-E14E-3AA2-F0E049E393A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978343" y="1413600"/>
            <a:ext cx="3384377" cy="2256251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2DA77A2F-833A-E259-6E7E-7121BC47E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75F3E7-9B38-B827-DADC-BEFDDFAB4582}"/>
              </a:ext>
            </a:extLst>
          </p:cNvPr>
          <p:cNvCxnSpPr/>
          <p:nvPr userDrawn="1"/>
        </p:nvCxnSpPr>
        <p:spPr>
          <a:xfrm>
            <a:off x="7978343" y="6083622"/>
            <a:ext cx="33738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4AE15-0350-51A0-D19D-79688B09AF9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7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788" y="1412874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423592" y="1412875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2DA77A2F-833A-E259-6E7E-7121BC47E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E7132-B1CC-D558-1E10-8EE1B79A61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789" y="335699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581F21F-C1B3-2D66-6F54-FFCF4D716B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3592" y="3361434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1139CDF-7AD2-49D1-5A64-70F54A9950B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029300" y="1412873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EB4545B-5EA4-1B4D-DDEE-447034440D1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13104" y="1412874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0AD74-8C8E-F396-883E-C411F9145A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29301" y="3356991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D8AFAAE-43D1-94B8-4F77-E39C48726A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13104" y="3361433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488BB225-093C-117A-4F13-580582682F6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218812" y="1412872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C3F92A1D-DE93-603D-DD6F-7FB70DDCDE92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8802616" y="1412873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BD1537-67CF-65DE-A50F-DFFBF15268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18813" y="335699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B06F49D-EEAF-B309-28CD-1152187564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2616" y="336143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9515841B-D4FD-FBE6-E4F2-651A224E3536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39788" y="3975570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17925B4-F48E-2CD1-A932-99B8BFD0F0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978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915828FF-7BB8-AF7E-5C23-B7B8AD30AF7D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2423592" y="3975570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AE888DE2-F46A-D090-BA04-9C386BED46BF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007396" y="3975571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4B24F28-87C4-6397-5932-9B92E2CB6E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23593" y="5919688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E6588E0-4869-F184-647B-FF639A3AC4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07396" y="592413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B8508731-B7CA-43A0-1F07-D1E86DA03DEF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5613104" y="3975569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0606AFFA-5C2A-E777-E4E6-229EC1FEBACD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7196908" y="3975570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7FF5EC1-850D-2D7E-3B00-2E7AAE128B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13105" y="5919687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DD9AC3A-9AF7-76E7-B075-74B5890583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690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0" name="Picture Placeholder 13">
            <a:extLst>
              <a:ext uri="{FF2B5EF4-FFF2-40B4-BE49-F238E27FC236}">
                <a16:creationId xmlns:a16="http://schemas.microsoft.com/office/drawing/2014/main" id="{8C0991D4-686F-D0CC-EA69-6F2E3CBF0511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802616" y="3975568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D13E90E-0ACA-C069-6CD3-D672919AF49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802617" y="5919686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A4EB0-0C0D-C68F-EE40-56359CEE0756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5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9A52C47-3B56-00CE-FDAA-F5CEC024CCE0}"/>
              </a:ext>
            </a:extLst>
          </p:cNvPr>
          <p:cNvSpPr txBox="1"/>
          <p:nvPr userDrawn="1"/>
        </p:nvSpPr>
        <p:spPr>
          <a:xfrm>
            <a:off x="3048712" y="4293096"/>
            <a:ext cx="6097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  <a:hlinkClick r:id="rId2"/>
              </a:rPr>
              <a:t>www.sgul.ac.uk</a:t>
            </a: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St George's, University of London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Cranmer Terrace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London SW17 0RE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1ECA77-C4FB-F7F8-FF9B-B8C86E43A6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9" y="1416566"/>
            <a:ext cx="2684122" cy="24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7826F4-52AA-7FDF-8F60-95802FDF6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 b="4755"/>
          <a:stretch/>
        </p:blipFill>
        <p:spPr>
          <a:xfrm>
            <a:off x="6312024" y="2060848"/>
            <a:ext cx="5773376" cy="47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0359E-1305-09B2-BBE9-15E59CEAF6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5"/>
            <a:ext cx="2676149" cy="159294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FBB5CF7-0FA4-3516-9900-F6B2FC701B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tx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4283E9C-3BEE-BFA2-20AC-7D83BE744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tx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0A004-04D1-F83B-2674-CB489C2255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5"/>
            <a:ext cx="2676149" cy="1592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0B4A42-8A60-2840-74D1-DA967E2FE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5471" r="-22729" b="17379"/>
          <a:stretch/>
        </p:blipFill>
        <p:spPr>
          <a:xfrm>
            <a:off x="0" y="4320000"/>
            <a:ext cx="3564000" cy="252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1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custom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D4DA4-B788-322A-1F0B-6A6AAD4CEE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2676149" y="0"/>
            <a:ext cx="9515851" cy="6858000"/>
          </a:xfr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full page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6AFD4-6ACB-65A7-C3DF-1CA82C279F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5"/>
            <a:ext cx="2676149" cy="1592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52685D-211C-681F-9347-451E3A5A9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5471" r="-22729" b="17379"/>
          <a:stretch/>
        </p:blipFill>
        <p:spPr>
          <a:xfrm>
            <a:off x="0" y="4320000"/>
            <a:ext cx="3564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EEBAC1-EAB2-DD2F-1EF3-5E7E536BC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2" b="7062"/>
          <a:stretch/>
        </p:blipFill>
        <p:spPr>
          <a:xfrm>
            <a:off x="288000" y="0"/>
            <a:ext cx="8736592" cy="6876000"/>
          </a:xfrm>
          <a:prstGeom prst="rect">
            <a:avLst/>
          </a:prstGeom>
        </p:spPr>
      </p:pic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44F02226-C599-B044-9065-347F907CCE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BDCDB51-60DF-350B-C9A5-BBC662A26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4447" y="2750762"/>
            <a:ext cx="3563109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52A561-6F37-AC88-74E1-2504740C8D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4583" y="3860800"/>
            <a:ext cx="2622834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0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030A004-04D1-F83B-2674-CB489C2255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7A0B4A42-8A60-2840-74D1-DA967E2FE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t="-5" r="-29585" b="22503"/>
          <a:stretch/>
        </p:blipFill>
        <p:spPr>
          <a:xfrm>
            <a:off x="0" y="4365384"/>
            <a:ext cx="3564000" cy="252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8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1E93-838E-40AD-B703-A83B08A1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12875"/>
            <a:ext cx="10515600" cy="4933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A99987-48DD-969D-8BE5-E228C95817F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321995E-E38E-A8C8-20FA-E8C2853C7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2EE932D-1452-89DE-C10D-E2DC734909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A4EFC-C096-98AD-A7B8-846132CD7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4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908720"/>
            <a:ext cx="12191999" cy="594927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insert full page image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3061" y="5761710"/>
            <a:ext cx="4285876" cy="585115"/>
          </a:xfrm>
          <a:solidFill>
            <a:schemeClr val="accent1"/>
          </a:solidFill>
        </p:spPr>
        <p:txBody>
          <a:bodyPr lIns="180000" tIns="180000" rIns="180000" bIns="180000" anchor="ctr" anchorCtr="0">
            <a:sp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 about image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88146-3BBB-F781-B682-4242475500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78E52-3D0F-4C68-D5DA-4203A1FCF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3EEBAC-8911-2D99-BD24-06ED7296F4DA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E2C64E2-C56A-5FB1-5A86-7B7BA3DF5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C1068C2-6E54-0838-AAB7-D5652B32B14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9788" y="1412875"/>
            <a:ext cx="10512425" cy="4933950"/>
          </a:xfrm>
          <a:solidFill>
            <a:schemeClr val="accent1">
              <a:alpha val="22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to insert full page video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C5A2D-6711-DEDA-C447-92A6B5D2E6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793627-79E4-0457-EB94-72C3B3DD77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984A25-83A9-80BA-CA11-64B9B5FD1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12875"/>
            <a:ext cx="5181600" cy="4933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EB9CF8C-8E7C-3229-7D5A-2679D7D76C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7438" y="1412875"/>
            <a:ext cx="5181600" cy="493395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930BE9-279A-C473-B3C2-B77BD579751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DFA91F8-3879-A4D2-57D3-98CB7BD1A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1578997-0156-331A-F601-F6D36AA06B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3C9AEC-C790-B768-B01B-F400CA013B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ide by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BABB3-2C8E-4B90-9450-D40ECFFB9D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12874"/>
            <a:ext cx="5181600" cy="493395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D1329-9EF7-40CF-8906-97FCAA8DD5C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9298" y="1412875"/>
            <a:ext cx="5181600" cy="493395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46FC3D-9B8B-AE69-4ED3-CAE637AA05D4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15C52681-A01F-1CAC-AF79-C03871A0E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275D351-2190-5D75-EC72-7BA8D65AE1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B6209-07E7-16A7-182C-9A095379AF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541820-119C-6AF8-3B16-E1C230A25120}"/>
              </a:ext>
            </a:extLst>
          </p:cNvPr>
          <p:cNvSpPr>
            <a:spLocks/>
          </p:cNvSpPr>
          <p:nvPr userDrawn="1"/>
        </p:nvSpPr>
        <p:spPr>
          <a:xfrm>
            <a:off x="838200" y="1412875"/>
            <a:ext cx="5256213" cy="464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464" y="1773509"/>
            <a:ext cx="4464496" cy="3312370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“Add quote or large text”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412875"/>
            <a:ext cx="5256213" cy="4646612"/>
          </a:xfrm>
          <a:solidFill>
            <a:schemeClr val="accent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1464" y="5085879"/>
            <a:ext cx="4464496" cy="57606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8F6BCE15-EBAC-F34E-F143-656BC4D2C7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EC22D2-C993-DCC0-9066-0B974DCA5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7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ACE3D44-3BAB-A745-57FD-293F8AA2756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9787" y="1412875"/>
            <a:ext cx="10512425" cy="493395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03931A-CC39-A134-FD4F-99F81C61F3C3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AFBEE513-CB1D-E098-FF88-C3514114CD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7F8E8-81B1-70E1-0059-AA46C489A4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2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9642" y="3864877"/>
            <a:ext cx="3384377" cy="2256250"/>
          </a:xfrm>
          <a:noFill/>
          <a:ln w="19050">
            <a:noFill/>
          </a:ln>
        </p:spPr>
        <p:txBody>
          <a:bodyPr lIns="180000" tIns="180000" rIns="180000" bIns="180000"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descriptive text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020ED231-F4E1-3E5E-0A74-DF8FD5F3522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37983" y="3864877"/>
            <a:ext cx="3384377" cy="2256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15AE2AB-3DEB-8179-ECBC-F21076EB3B72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403811" y="3864877"/>
            <a:ext cx="3384377" cy="2256251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416" y="1426926"/>
            <a:ext cx="3384377" cy="2256251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403811" y="1413601"/>
            <a:ext cx="3384377" cy="2256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6E0A027-D1EE-E14E-3AA2-F0E049E393A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978343" y="1413600"/>
            <a:ext cx="3384377" cy="2256251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75F3E7-9B38-B827-DADC-BEFDDFAB4582}"/>
              </a:ext>
            </a:extLst>
          </p:cNvPr>
          <p:cNvCxnSpPr/>
          <p:nvPr userDrawn="1"/>
        </p:nvCxnSpPr>
        <p:spPr>
          <a:xfrm>
            <a:off x="7978343" y="6083622"/>
            <a:ext cx="33738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4AE15-0350-51A0-D19D-79688B09AF9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F2497-7EC0-39F9-8EC3-1745F26487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788" y="1412874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423592" y="1412875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DA77A2F-833A-E259-6E7E-7121BC47E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E7132-B1CC-D558-1E10-8EE1B79A61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789" y="335699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581F21F-C1B3-2D66-6F54-FFCF4D716B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3592" y="3361434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1139CDF-7AD2-49D1-5A64-70F54A9950B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029300" y="1412873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EB4545B-5EA4-1B4D-DDEE-447034440D1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13104" y="1412874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0AD74-8C8E-F396-883E-C411F9145A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29301" y="3356991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D8AFAAE-43D1-94B8-4F77-E39C48726A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13104" y="3361433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488BB225-093C-117A-4F13-580582682F6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218812" y="1412872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C3F92A1D-DE93-603D-DD6F-7FB70DDCDE92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8802616" y="1412873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BD1537-67CF-65DE-A50F-DFFBF15268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18813" y="335699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B06F49D-EEAF-B309-28CD-1152187564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2616" y="336143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9515841B-D4FD-FBE6-E4F2-651A224E3536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39788" y="3975570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17925B4-F48E-2CD1-A932-99B8BFD0F0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978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915828FF-7BB8-AF7E-5C23-B7B8AD30AF7D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2423592" y="3975570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AE888DE2-F46A-D090-BA04-9C386BED46BF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007396" y="3975571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4B24F28-87C4-6397-5932-9B92E2CB6E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23593" y="5919688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E6588E0-4869-F184-647B-FF639A3AC4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07396" y="592413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B8508731-B7CA-43A0-1F07-D1E86DA03DEF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5613104" y="3975569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0606AFFA-5C2A-E777-E4E6-229EC1FEBACD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7196908" y="3975570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7FF5EC1-850D-2D7E-3B00-2E7AAE128B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13105" y="5919687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DD9AC3A-9AF7-76E7-B075-74B5890583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690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0" name="Picture Placeholder 13">
            <a:extLst>
              <a:ext uri="{FF2B5EF4-FFF2-40B4-BE49-F238E27FC236}">
                <a16:creationId xmlns:a16="http://schemas.microsoft.com/office/drawing/2014/main" id="{8C0991D4-686F-D0CC-EA69-6F2E3CBF0511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802616" y="3975568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D13E90E-0ACA-C069-6CD3-D672919AF49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802617" y="5919686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A4EB0-0C0D-C68F-EE40-56359CEE0756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06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custom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D4DA4-B788-322A-1F0B-6A6AAD4CEE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2676149" y="0"/>
            <a:ext cx="9515851" cy="6858000"/>
          </a:xfrm>
          <a:noFill/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full page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030A004-04D1-F83B-2674-CB489C2255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F17C9CFF-7EEF-978C-92D5-ED2F5E540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t="-5" r="-29585" b="22503"/>
          <a:stretch/>
        </p:blipFill>
        <p:spPr>
          <a:xfrm>
            <a:off x="0" y="4365384"/>
            <a:ext cx="3564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9A52C47-3B56-00CE-FDAA-F5CEC024CCE0}"/>
              </a:ext>
            </a:extLst>
          </p:cNvPr>
          <p:cNvSpPr txBox="1"/>
          <p:nvPr userDrawn="1"/>
        </p:nvSpPr>
        <p:spPr>
          <a:xfrm>
            <a:off x="3048712" y="4293096"/>
            <a:ext cx="6097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chemeClr val="accent1"/>
                </a:solidFill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www.sgul.ac.uk</a:t>
            </a:r>
            <a:endParaRPr lang="en-GB" sz="1600" b="0" i="0" dirty="0">
              <a:solidFill>
                <a:schemeClr val="accent1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St George's, University of London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Cranmer Terrace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London SW17 0RE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ECA77-C4FB-F7F8-FF9B-B8C86E43A6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939" y="1422159"/>
            <a:ext cx="2684122" cy="241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5EEBAC1-EAB2-DD2F-1EF3-5E7E536BC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6959"/>
          <a:stretch/>
        </p:blipFill>
        <p:spPr>
          <a:xfrm>
            <a:off x="551384" y="0"/>
            <a:ext cx="8736592" cy="6876000"/>
          </a:xfrm>
          <a:prstGeom prst="rect">
            <a:avLst/>
          </a:prstGeom>
        </p:spPr>
      </p:pic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44F02226-C599-B044-9065-347F907CCE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BDCDB51-60DF-350B-C9A5-BBC662A26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4447" y="2750762"/>
            <a:ext cx="3563109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52A561-6F37-AC88-74E1-2504740C8D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4583" y="3860800"/>
            <a:ext cx="2622834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0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1E93-838E-40AD-B703-A83B08A1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12875"/>
            <a:ext cx="10515600" cy="4933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A99987-48DD-969D-8BE5-E228C95817F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Picture 27" descr="Logo&#10;&#10;Description automatically generated with medium confidence">
            <a:extLst>
              <a:ext uri="{FF2B5EF4-FFF2-40B4-BE49-F238E27FC236}">
                <a16:creationId xmlns:a16="http://schemas.microsoft.com/office/drawing/2014/main" id="{3BA5F1A4-FDDB-1480-11A5-4C9B152335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321995E-E38E-A8C8-20FA-E8C2853C7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2EE932D-1452-89DE-C10D-E2DC734909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4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908720"/>
            <a:ext cx="12191999" cy="594927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insert full page image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3061" y="5761710"/>
            <a:ext cx="4285876" cy="585115"/>
          </a:xfrm>
          <a:solidFill>
            <a:schemeClr val="tx2"/>
          </a:solidFill>
        </p:spPr>
        <p:txBody>
          <a:bodyPr lIns="180000" tIns="180000" rIns="180000" bIns="180000" anchor="ctr" anchorCtr="0">
            <a:sp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 about image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Picture 30" descr="Logo&#10;&#10;Description automatically generated with medium confidence">
            <a:extLst>
              <a:ext uri="{FF2B5EF4-FFF2-40B4-BE49-F238E27FC236}">
                <a16:creationId xmlns:a16="http://schemas.microsoft.com/office/drawing/2014/main" id="{CA628CFE-E012-6191-9F9B-DC21C89EA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88146-3BBB-F781-B682-4242475500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2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3EEBAC-8911-2D99-BD24-06ED7296F4DA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6AF66508-B74C-D615-08E5-33FB471C3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E2C64E2-C56A-5FB1-5A86-7B7BA3DF5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C1068C2-6E54-0838-AAB7-D5652B32B14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9788" y="1412875"/>
            <a:ext cx="10512425" cy="4933950"/>
          </a:xfrm>
          <a:solidFill>
            <a:schemeClr val="tx2">
              <a:alpha val="22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to insert full page video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C5A2D-6711-DEDA-C447-92A6B5D2E6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984A25-83A9-80BA-CA11-64B9B5FD1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12875"/>
            <a:ext cx="5181600" cy="4933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EB9CF8C-8E7C-3229-7D5A-2679D7D76C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7438" y="1412875"/>
            <a:ext cx="5181600" cy="49339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930BE9-279A-C473-B3C2-B77BD579751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0194F790-8FD3-2E54-7905-72B3FF449C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DFA91F8-3879-A4D2-57D3-98CB7BD1A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1578997-0156-331A-F601-F6D36AA06B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1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ide by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BABB3-2C8E-4B90-9450-D40ECFFB9D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12874"/>
            <a:ext cx="5181600" cy="4933951"/>
          </a:xfrm>
          <a:prstGeom prst="rect">
            <a:avLst/>
          </a:prstGeom>
          <a:solidFill>
            <a:schemeClr val="tx2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D1329-9EF7-40CF-8906-97FCAA8DD5C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9298" y="1412875"/>
            <a:ext cx="5181600" cy="4933950"/>
          </a:xfrm>
          <a:prstGeom prst="rect">
            <a:avLst/>
          </a:prstGeom>
          <a:solidFill>
            <a:schemeClr val="tx2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46FC3D-9B8B-AE69-4ED3-CAE637AA05D4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19833ED2-252B-32D5-69ED-D1C33C9BBB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15C52681-A01F-1CAC-AF79-C03871A0E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275D351-2190-5D75-EC72-7BA8D65AE1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3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jon</a:t>
            </a:r>
            <a:endParaRPr lang="en-GB" dirty="0"/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08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22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jon</a:t>
            </a:r>
            <a:endParaRPr lang="en-GB" dirty="0"/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97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676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unitu@sgul.ac.uk" TargetMode="External"/><Relationship Id="rId2" Type="http://schemas.openxmlformats.org/officeDocument/2006/relationships/hyperlink" Target="mailto:VPEducation@su.sgul.ac.uk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5" Type="http://schemas.openxmlformats.org/officeDocument/2006/relationships/hyperlink" Target="mailto:darnold@sgul.ac.uk" TargetMode="External"/><Relationship Id="rId4" Type="http://schemas.openxmlformats.org/officeDocument/2006/relationships/hyperlink" Target="mailto:vpeducation@su.sgul.ac.uk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7CD7-B419-80FF-16A3-EAA45714E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927" y="2750762"/>
            <a:ext cx="5289736" cy="936562"/>
          </a:xfrm>
        </p:spPr>
        <p:txBody>
          <a:bodyPr/>
          <a:lstStyle/>
          <a:p>
            <a:r>
              <a:rPr lang="en-US" dirty="0"/>
              <a:t>Year Rep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59BCA-0772-84F6-4BA6-69C8501D8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2963" y="3860800"/>
            <a:ext cx="5856732" cy="2010807"/>
          </a:xfr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b="1" dirty="0"/>
              <a:t>Elgin Edison </a:t>
            </a:r>
            <a:r>
              <a:rPr lang="en-US" sz="2400" dirty="0"/>
              <a:t>(he/him)</a:t>
            </a:r>
            <a:endParaRPr lang="en-US" sz="2400" dirty="0">
              <a:cs typeface="Arial"/>
            </a:endParaRPr>
          </a:p>
          <a:p>
            <a:r>
              <a:rPr lang="en-US" sz="2400" i="1" dirty="0"/>
              <a:t>VP Education &amp; Welfare, SGSU</a:t>
            </a:r>
            <a:br>
              <a:rPr lang="en-US" sz="2400" dirty="0"/>
            </a:br>
            <a:endParaRPr lang="en-US" sz="2400">
              <a:cs typeface="Arial"/>
            </a:endParaRPr>
          </a:p>
          <a:p>
            <a:r>
              <a:rPr lang="en-US" sz="2400" b="1" dirty="0"/>
              <a:t>Dr Dave Arnold</a:t>
            </a:r>
            <a:r>
              <a:rPr lang="en-US" sz="2400" dirty="0"/>
              <a:t> (he/him)</a:t>
            </a:r>
            <a:br>
              <a:rPr lang="en-US" sz="2400" dirty="0"/>
            </a:br>
            <a:r>
              <a:rPr lang="en-US" sz="2400" i="1" dirty="0"/>
              <a:t>Education Strategy Manager, St George's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751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2. Signposting – where would you signpost these people?</a:t>
            </a:r>
            <a:endParaRPr lang="en-US" dirty="0"/>
          </a:p>
        </p:txBody>
      </p:sp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F9D2B72E-12CB-8F60-6E80-90C78C0EA006}"/>
              </a:ext>
            </a:extLst>
          </p:cNvPr>
          <p:cNvSpPr/>
          <p:nvPr/>
        </p:nvSpPr>
        <p:spPr>
          <a:xfrm>
            <a:off x="517769" y="1455615"/>
            <a:ext cx="2168769" cy="2139461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cs typeface="Arial"/>
              </a:rPr>
              <a:t>A student is looking for the module handbook and can't find it...</a:t>
            </a: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309673CA-23B4-4BA6-F724-1F0DC8C977AF}"/>
              </a:ext>
            </a:extLst>
          </p:cNvPr>
          <p:cNvSpPr/>
          <p:nvPr/>
        </p:nvSpPr>
        <p:spPr>
          <a:xfrm>
            <a:off x="1875691" y="3976075"/>
            <a:ext cx="2168769" cy="2139461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cs typeface="Arial"/>
              </a:rPr>
              <a:t>A student tells you they are dyslexic and want some support...</a:t>
            </a: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CEEBE1BD-ACF2-BFEE-FFCF-EC32B256DC83}"/>
              </a:ext>
            </a:extLst>
          </p:cNvPr>
          <p:cNvSpPr/>
          <p:nvPr/>
        </p:nvSpPr>
        <p:spPr>
          <a:xfrm>
            <a:off x="3927230" y="1455614"/>
            <a:ext cx="2168769" cy="2139461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cs typeface="Arial"/>
              </a:rPr>
              <a:t>Someone discloses to you that they are struggling with anxiety and their mental health...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8BF861CD-2D3E-66E5-CC7C-4B7A421E42A6}"/>
              </a:ext>
            </a:extLst>
          </p:cNvPr>
          <p:cNvSpPr/>
          <p:nvPr/>
        </p:nvSpPr>
        <p:spPr>
          <a:xfrm>
            <a:off x="5255844" y="4112844"/>
            <a:ext cx="2168769" cy="2139461"/>
          </a:xfrm>
          <a:prstGeom prst="foldedCorne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cs typeface="Arial"/>
              </a:rPr>
              <a:t>Someone is having issues with halls accommodation...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01DD81E1-90C2-D4CD-C306-40557245D2D0}"/>
              </a:ext>
            </a:extLst>
          </p:cNvPr>
          <p:cNvSpPr/>
          <p:nvPr/>
        </p:nvSpPr>
        <p:spPr>
          <a:xfrm>
            <a:off x="7805614" y="1455613"/>
            <a:ext cx="2168769" cy="2139461"/>
          </a:xfrm>
          <a:prstGeom prst="foldedCorne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cs typeface="Arial"/>
              </a:rPr>
              <a:t>A student comes up to you and says they are really struggling with the cost of their bills and transport...</a:t>
            </a: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C156E5AB-C6D9-3F80-76BA-3152D908D09F}"/>
              </a:ext>
            </a:extLst>
          </p:cNvPr>
          <p:cNvSpPr/>
          <p:nvPr/>
        </p:nvSpPr>
        <p:spPr>
          <a:xfrm>
            <a:off x="9349152" y="3976074"/>
            <a:ext cx="2168769" cy="2139461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cs typeface="Arial"/>
              </a:rPr>
              <a:t>A student is unhappy with their mark and want to appeal...</a:t>
            </a:r>
          </a:p>
        </p:txBody>
      </p:sp>
    </p:spTree>
    <p:extLst>
      <p:ext uri="{BB962C8B-B14F-4D97-AF65-F5344CB8AC3E}">
        <p14:creationId xmlns:p14="http://schemas.microsoft.com/office/powerpoint/2010/main" val="38484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3. Collecting feedback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979713" y="1337387"/>
            <a:ext cx="6858144" cy="49244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Methods to collect feedback:</a:t>
            </a:r>
            <a:endParaRPr lang="en-US" dirty="0">
              <a:solidFill>
                <a:schemeClr val="accent1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GB" sz="2400" dirty="0">
                <a:solidFill>
                  <a:schemeClr val="accent1"/>
                </a:solidFill>
                <a:cs typeface="Arial"/>
              </a:rPr>
              <a:t>Speaking to people</a:t>
            </a:r>
          </a:p>
          <a:p>
            <a:pPr marL="914400" lvl="1" indent="-457200">
              <a:buFont typeface="Arial"/>
              <a:buChar char="•"/>
            </a:pPr>
            <a:r>
              <a:rPr lang="en-GB" sz="2400" dirty="0">
                <a:solidFill>
                  <a:schemeClr val="accent1"/>
                </a:solidFill>
                <a:cs typeface="Arial"/>
              </a:rPr>
              <a:t>WhatsApp group</a:t>
            </a:r>
          </a:p>
          <a:p>
            <a:pPr marL="914400" lvl="1" indent="-457200">
              <a:buFont typeface="Arial"/>
              <a:buChar char="•"/>
            </a:pPr>
            <a:r>
              <a:rPr lang="en-GB" sz="2400" dirty="0">
                <a:solidFill>
                  <a:schemeClr val="accent1"/>
                </a:solidFill>
                <a:cs typeface="Arial"/>
              </a:rPr>
              <a:t>Poll/survey</a:t>
            </a:r>
          </a:p>
          <a:p>
            <a:pPr marL="914400" lvl="1" indent="-457200">
              <a:buFont typeface="Arial"/>
              <a:buChar char="•"/>
            </a:pPr>
            <a:r>
              <a:rPr lang="en-GB" sz="2400" dirty="0" err="1">
                <a:solidFill>
                  <a:schemeClr val="accent1"/>
                </a:solidFill>
                <a:cs typeface="Arial"/>
              </a:rPr>
              <a:t>Unitu</a:t>
            </a:r>
            <a:endParaRPr lang="en-GB" sz="2400" dirty="0">
              <a:solidFill>
                <a:schemeClr val="accent1"/>
              </a:solidFill>
              <a:cs typeface="Arial"/>
            </a:endParaRPr>
          </a:p>
          <a:p>
            <a:pPr marL="914400" lvl="1" indent="-457200">
              <a:buFont typeface="Arial"/>
              <a:buChar char="•"/>
            </a:pPr>
            <a:r>
              <a:rPr lang="en-GB" sz="2400" dirty="0">
                <a:solidFill>
                  <a:schemeClr val="accent1"/>
                </a:solidFill>
                <a:cs typeface="Arial"/>
              </a:rPr>
              <a:t>At the end of a lecture</a:t>
            </a:r>
          </a:p>
          <a:p>
            <a:pPr marL="914400" lvl="1" indent="-457200">
              <a:buFont typeface="Arial"/>
              <a:buChar char="•"/>
            </a:pPr>
            <a:r>
              <a:rPr lang="en-GB" sz="2400" dirty="0">
                <a:solidFill>
                  <a:schemeClr val="accent1"/>
                </a:solidFill>
                <a:cs typeface="Arial"/>
              </a:rPr>
              <a:t>Drop-in session</a:t>
            </a:r>
          </a:p>
          <a:p>
            <a:pPr marL="914400" lvl="1" indent="-457200">
              <a:buFont typeface="Arial"/>
              <a:buChar char="•"/>
            </a:pPr>
            <a:endParaRPr lang="en-GB" sz="24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98244-9E51-6A12-FFCD-DA61977ECFD0}"/>
              </a:ext>
            </a:extLst>
          </p:cNvPr>
          <p:cNvSpPr txBox="1"/>
          <p:nvPr/>
        </p:nvSpPr>
        <p:spPr>
          <a:xfrm>
            <a:off x="1094153" y="4659923"/>
            <a:ext cx="535866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ea typeface="+mn-lt"/>
                <a:cs typeface="+mn-lt"/>
              </a:rPr>
              <a:t>But how do you know if the feedback is meaningful?</a:t>
            </a:r>
            <a:endParaRPr lang="en-US" sz="2800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ea typeface="+mn-lt"/>
                <a:cs typeface="+mn-lt"/>
              </a:rPr>
              <a:t>How is it representative?</a:t>
            </a:r>
            <a:endParaRPr lang="en-GB" sz="2800" dirty="0">
              <a:solidFill>
                <a:schemeClr val="accent1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38FBACCD-372C-9A59-550B-8D9BD99BB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31" y="2673580"/>
            <a:ext cx="3163276" cy="2145838"/>
          </a:xfrm>
          <a:prstGeom prst="rect">
            <a:avLst/>
          </a:prstGeom>
        </p:spPr>
      </p:pic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DA4437DB-C8D1-4877-DD7D-B8D0504172E4}"/>
              </a:ext>
            </a:extLst>
          </p:cNvPr>
          <p:cNvSpPr/>
          <p:nvPr/>
        </p:nvSpPr>
        <p:spPr>
          <a:xfrm rot="180000">
            <a:off x="7644931" y="1972054"/>
            <a:ext cx="3653692" cy="3761152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1600" b="1" dirty="0">
                <a:cs typeface="Arial"/>
              </a:rPr>
              <a:t>Scenario</a:t>
            </a:r>
          </a:p>
          <a:p>
            <a:endParaRPr lang="en-GB" sz="1600" b="1" dirty="0">
              <a:cs typeface="Arial"/>
            </a:endParaRPr>
          </a:p>
          <a:p>
            <a:r>
              <a:rPr lang="en-GB" sz="1600" dirty="0">
                <a:cs typeface="Arial"/>
              </a:rPr>
              <a:t>A few students have been complaining to you about a 9am lecture on your timetable. You ran a quick poll...</a:t>
            </a:r>
          </a:p>
          <a:p>
            <a:endParaRPr lang="en-GB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cs typeface="Arial"/>
              </a:rPr>
              <a:t>Fine with 9am – </a:t>
            </a:r>
            <a:r>
              <a:rPr lang="en-GB" sz="1600" b="1" dirty="0">
                <a:cs typeface="Arial"/>
              </a:rPr>
              <a:t>60%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cs typeface="Arial"/>
              </a:rPr>
              <a:t>Can do 9am or 10am – </a:t>
            </a:r>
            <a:r>
              <a:rPr lang="en-GB" sz="1600" b="1" dirty="0">
                <a:cs typeface="Arial"/>
              </a:rPr>
              <a:t>25%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cs typeface="Arial"/>
              </a:rPr>
              <a:t>Can't do 9am – </a:t>
            </a:r>
            <a:r>
              <a:rPr lang="en-GB" sz="1600" b="1" dirty="0">
                <a:cs typeface="Arial"/>
              </a:rPr>
              <a:t>15%</a:t>
            </a:r>
          </a:p>
          <a:p>
            <a:pPr marL="285750" indent="-285750">
              <a:buFont typeface="Arial"/>
              <a:buChar char="•"/>
            </a:pPr>
            <a:endParaRPr lang="en-GB" sz="1600" b="1" dirty="0">
              <a:cs typeface="Arial"/>
            </a:endParaRPr>
          </a:p>
          <a:p>
            <a:r>
              <a:rPr lang="en-GB" sz="1600" i="1" dirty="0">
                <a:cs typeface="Arial"/>
              </a:rPr>
              <a:t>What would you propose to staff?</a:t>
            </a:r>
          </a:p>
        </p:txBody>
      </p:sp>
    </p:spTree>
    <p:extLst>
      <p:ext uri="{BB962C8B-B14F-4D97-AF65-F5344CB8AC3E}">
        <p14:creationId xmlns:p14="http://schemas.microsoft.com/office/powerpoint/2010/main" val="36336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4. Using </a:t>
            </a:r>
            <a:r>
              <a:rPr lang="en-US" dirty="0" err="1">
                <a:cs typeface="Arial"/>
              </a:rPr>
              <a:t>Unitu</a:t>
            </a:r>
            <a:endParaRPr lang="en-US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A88C8-5A59-42D2-42AD-5814252A27D7}"/>
              </a:ext>
            </a:extLst>
          </p:cNvPr>
          <p:cNvSpPr txBox="1"/>
          <p:nvPr/>
        </p:nvSpPr>
        <p:spPr>
          <a:xfrm>
            <a:off x="979713" y="1337387"/>
            <a:ext cx="4152067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 dirty="0" err="1">
                <a:solidFill>
                  <a:schemeClr val="accent1"/>
                </a:solidFill>
                <a:cs typeface="Arial"/>
              </a:rPr>
              <a:t>Unitu</a:t>
            </a:r>
            <a:r>
              <a:rPr lang="en-GB" sz="3200" dirty="0">
                <a:solidFill>
                  <a:schemeClr val="accent1"/>
                </a:solidFill>
                <a:cs typeface="Arial"/>
              </a:rPr>
              <a:t> is great for getting your voice heard</a:t>
            </a:r>
            <a:endParaRPr lang="en-US" dirty="0">
              <a:solidFill>
                <a:schemeClr val="accent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But there are ways it can be used effectively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Year Reps have a key role – it doesn't work without you!</a:t>
            </a: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2DA219-89CA-635C-F4BB-A8B961650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8" t="6005" r="54047" b="30026"/>
          <a:stretch/>
        </p:blipFill>
        <p:spPr>
          <a:xfrm>
            <a:off x="5134708" y="2121145"/>
            <a:ext cx="6837678" cy="33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4. The DOs and DON'Ts of using </a:t>
            </a:r>
            <a:r>
              <a:rPr lang="en-US" dirty="0" err="1">
                <a:cs typeface="Arial"/>
              </a:rPr>
              <a:t>Unitu</a:t>
            </a:r>
            <a:r>
              <a:rPr lang="en-US" dirty="0">
                <a:cs typeface="Arial"/>
              </a:rPr>
              <a:t> as a Year Rep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971937" y="1057469"/>
            <a:ext cx="8967301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DO...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regularly check </a:t>
            </a:r>
            <a:r>
              <a:rPr lang="en-GB" sz="2800" dirty="0" err="1">
                <a:solidFill>
                  <a:schemeClr val="accent1"/>
                </a:solidFill>
                <a:cs typeface="Arial"/>
              </a:rPr>
              <a:t>Unitu</a:t>
            </a: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comment on posts and answer questions/signpost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move posts across when they require an answer from staff, have good engagement, are representative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share links to posts with your course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ask for more details, specifics before moving across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Close posts in the private area if you can</a:t>
            </a: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pic>
        <p:nvPicPr>
          <p:cNvPr id="3" name="Graphic 4" descr="Thumbs up sign with solid fill">
            <a:extLst>
              <a:ext uri="{FF2B5EF4-FFF2-40B4-BE49-F238E27FC236}">
                <a16:creationId xmlns:a16="http://schemas.microsoft.com/office/drawing/2014/main" id="{C88F34F1-C317-671B-C4E2-6808D2745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4392" y="3998167"/>
            <a:ext cx="2251787" cy="22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4. The DOs and DON'Ts of using </a:t>
            </a:r>
            <a:r>
              <a:rPr lang="en-US" dirty="0" err="1">
                <a:cs typeface="Arial"/>
              </a:rPr>
              <a:t>Unitu</a:t>
            </a:r>
            <a:r>
              <a:rPr lang="en-US" dirty="0">
                <a:cs typeface="Arial"/>
              </a:rPr>
              <a:t> as a Year Rep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979713" y="1337387"/>
            <a:ext cx="10296913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DON'T...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forget to check </a:t>
            </a:r>
            <a:r>
              <a:rPr lang="en-GB" sz="3200" dirty="0" err="1">
                <a:solidFill>
                  <a:schemeClr val="accent1"/>
                </a:solidFill>
                <a:cs typeface="Arial"/>
              </a:rPr>
              <a:t>Unitu</a:t>
            </a:r>
            <a:endParaRPr lang="en-GB" dirty="0" err="1">
              <a:solidFill>
                <a:schemeClr val="accent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assume someone else will deal with it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move every post across without looking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move across individual people's issues or inappropriate posts</a:t>
            </a: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pic>
        <p:nvPicPr>
          <p:cNvPr id="3" name="Graphic 4" descr="Thumbs up sign with solid fill">
            <a:extLst>
              <a:ext uri="{FF2B5EF4-FFF2-40B4-BE49-F238E27FC236}">
                <a16:creationId xmlns:a16="http://schemas.microsoft.com/office/drawing/2014/main" id="{3A05977B-ED0C-2479-6290-4A7920FE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9324392" y="3998167"/>
            <a:ext cx="2251787" cy="22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0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5. Student-Staff Committees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979713" y="1337387"/>
            <a:ext cx="7991375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St George's is introducing Student-Staff Committees for all taught courses</a:t>
            </a:r>
            <a:endParaRPr lang="en-US"/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Student-led</a:t>
            </a: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It will be chaired by students</a:t>
            </a: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Running slightly differently on each programme – 22-23 is trial year</a:t>
            </a: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5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5. Student-Staff Committees – tracking 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823405" y="1093156"/>
            <a:ext cx="4767529" cy="70173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Student chair will lead agenda setting</a:t>
            </a:r>
            <a:endParaRPr lang="en-US" sz="280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You can add what you want to talk about</a:t>
            </a:r>
          </a:p>
          <a:p>
            <a:pPr marL="457200" indent="-457200"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Course administrator and/or a skilled Year Rep will take minutes</a:t>
            </a:r>
          </a:p>
          <a:p>
            <a:pPr marL="457200" indent="-457200"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Action Tracker to be shared on Canvas</a:t>
            </a: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7EC8CAE6-61C5-C947-78E7-F108A2D6B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708" y="2365097"/>
            <a:ext cx="6103815" cy="25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5. Student-Staff Committees – meeting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823405" y="1093156"/>
            <a:ext cx="4767529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8129F-0BCD-97A6-CBD4-280E505259BB}"/>
              </a:ext>
            </a:extLst>
          </p:cNvPr>
          <p:cNvSpPr txBox="1"/>
          <p:nvPr/>
        </p:nvSpPr>
        <p:spPr>
          <a:xfrm>
            <a:off x="838200" y="1412874"/>
            <a:ext cx="5181600" cy="493395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800" b="1" dirty="0">
                <a:solidFill>
                  <a:schemeClr val="accent1"/>
                </a:solidFill>
              </a:rPr>
              <a:t>Task</a:t>
            </a: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b="1">
              <a:solidFill>
                <a:schemeClr val="accent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</a:rPr>
              <a:t>We will split into three groups</a:t>
            </a: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Groups should discuss what you need to do: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chemeClr val="accent1"/>
                </a:solidFill>
                <a:cs typeface="Arial"/>
              </a:rPr>
              <a:t>Group 1: </a:t>
            </a:r>
            <a:r>
              <a:rPr lang="en-GB" sz="2000" b="1" dirty="0">
                <a:solidFill>
                  <a:schemeClr val="accent1"/>
                </a:solidFill>
                <a:cs typeface="Arial"/>
              </a:rPr>
              <a:t>Before </a:t>
            </a:r>
            <a:r>
              <a:rPr lang="en-GB" sz="2000" dirty="0">
                <a:solidFill>
                  <a:schemeClr val="accent1"/>
                </a:solidFill>
                <a:cs typeface="Arial"/>
              </a:rPr>
              <a:t>the meeting</a:t>
            </a:r>
            <a:endParaRPr lang="en-GB">
              <a:solidFill>
                <a:schemeClr val="accent1"/>
              </a:solidFill>
              <a:cs typeface="Arial"/>
            </a:endParaRP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chemeClr val="accent1"/>
                </a:solidFill>
                <a:cs typeface="Arial"/>
              </a:rPr>
              <a:t>Group 2:</a:t>
            </a:r>
            <a:r>
              <a:rPr lang="en-GB" sz="2000" b="1" dirty="0">
                <a:solidFill>
                  <a:schemeClr val="accent1"/>
                </a:solidFill>
                <a:cs typeface="Arial"/>
              </a:rPr>
              <a:t> During </a:t>
            </a:r>
            <a:r>
              <a:rPr lang="en-GB" sz="2000" dirty="0">
                <a:solidFill>
                  <a:schemeClr val="accent1"/>
                </a:solidFill>
                <a:cs typeface="Arial"/>
              </a:rPr>
              <a:t>the meeting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chemeClr val="accent1"/>
                </a:solidFill>
                <a:cs typeface="Arial"/>
              </a:rPr>
              <a:t>Group 3:</a:t>
            </a:r>
            <a:r>
              <a:rPr lang="en-GB" sz="2000" b="1" dirty="0">
                <a:solidFill>
                  <a:schemeClr val="accent1"/>
                </a:solidFill>
                <a:cs typeface="Arial"/>
              </a:rPr>
              <a:t> After </a:t>
            </a:r>
            <a:r>
              <a:rPr lang="en-GB" sz="2000" dirty="0">
                <a:solidFill>
                  <a:schemeClr val="accent1"/>
                </a:solidFill>
                <a:cs typeface="Arial"/>
              </a:rPr>
              <a:t>the meeting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7" name="Picture 7" descr="People in discussion">
            <a:extLst>
              <a:ext uri="{FF2B5EF4-FFF2-40B4-BE49-F238E27FC236}">
                <a16:creationId xmlns:a16="http://schemas.microsoft.com/office/drawing/2014/main" id="{43C7551F-C0AE-D629-4432-F6CB48522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659" y="2232378"/>
            <a:ext cx="4464755" cy="29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5. Student-Staff Committees – meeting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823405" y="1093156"/>
            <a:ext cx="4767529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2D7924-481B-1105-0C42-A239D6E838F9}"/>
              </a:ext>
            </a:extLst>
          </p:cNvPr>
          <p:cNvSpPr txBox="1"/>
          <p:nvPr/>
        </p:nvSpPr>
        <p:spPr>
          <a:xfrm>
            <a:off x="979713" y="1337387"/>
            <a:ext cx="7991375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cs typeface="Arial"/>
              </a:rPr>
              <a:t>Before the meeting...</a:t>
            </a:r>
            <a:endParaRPr lang="en-US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Find out where and when the meeting is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What is the link?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Collect feedback from students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Analyse and collate feedback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Give notice about items to the chair/organiser 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ea typeface="+mn-lt"/>
                <a:cs typeface="+mn-lt"/>
              </a:rPr>
              <a:t>Read any papers or documents in advance</a:t>
            </a:r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GB" sz="3200" b="1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b="1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48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5. Student-Staff Committees – meeting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823405" y="1093156"/>
            <a:ext cx="4767529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2D7924-481B-1105-0C42-A239D6E838F9}"/>
              </a:ext>
            </a:extLst>
          </p:cNvPr>
          <p:cNvSpPr txBox="1"/>
          <p:nvPr/>
        </p:nvSpPr>
        <p:spPr>
          <a:xfrm>
            <a:off x="979713" y="1337387"/>
            <a:ext cx="7991375" cy="5786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cs typeface="Arial"/>
              </a:rPr>
              <a:t>During the meeting...</a:t>
            </a:r>
            <a:endParaRPr lang="en-US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Be on time! (and send apologies if you can't be there)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Listen attentively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Be aware if you need to raise your hand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Take concise notes – or ensure there is a note-taker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Clarify actions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Be polite and modify your communication</a:t>
            </a:r>
          </a:p>
          <a:p>
            <a:pPr marL="457200" indent="-457200">
              <a:buFont typeface="Arial,Sans-Serif"/>
              <a:buChar char="•"/>
            </a:pPr>
            <a:endParaRPr lang="en-GB" sz="3200" b="1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b="1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0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What will we cover?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2F700-5AC8-C17C-E100-EB14A982DFA4}"/>
              </a:ext>
            </a:extLst>
          </p:cNvPr>
          <p:cNvSpPr txBox="1"/>
          <p:nvPr/>
        </p:nvSpPr>
        <p:spPr>
          <a:xfrm>
            <a:off x="979713" y="1337387"/>
            <a:ext cx="10296913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What does it mean to be a Year Rep?</a:t>
            </a:r>
            <a:endParaRPr lang="en-US">
              <a:cs typeface="Arial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Signposting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Collecting feedback – being representative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Using </a:t>
            </a:r>
            <a:r>
              <a:rPr lang="en-GB" sz="3200" dirty="0" err="1">
                <a:solidFill>
                  <a:schemeClr val="accent1"/>
                </a:solidFill>
                <a:cs typeface="Arial"/>
              </a:rPr>
              <a:t>Unitu</a:t>
            </a:r>
            <a:r>
              <a:rPr lang="en-GB" sz="3200" dirty="0">
                <a:solidFill>
                  <a:schemeClr val="accent1"/>
                </a:solidFill>
                <a:cs typeface="Arial"/>
              </a:rPr>
              <a:t> effectively as a Year Rep</a:t>
            </a:r>
            <a:endParaRPr lang="en-GB">
              <a:solidFill>
                <a:schemeClr val="accent1"/>
              </a:solidFill>
              <a:cs typeface="Arial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Student-Staff Committees &amp; meeting skills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Reward &amp; Recognition</a:t>
            </a:r>
          </a:p>
          <a:p>
            <a:pPr marL="342900" indent="-342900">
              <a:buAutoNum type="arabicPeriod"/>
            </a:pPr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7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5. Student-Staff Committees – meeting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823405" y="1093156"/>
            <a:ext cx="4767529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2D7924-481B-1105-0C42-A239D6E838F9}"/>
              </a:ext>
            </a:extLst>
          </p:cNvPr>
          <p:cNvSpPr txBox="1"/>
          <p:nvPr/>
        </p:nvSpPr>
        <p:spPr>
          <a:xfrm>
            <a:off x="979713" y="1337387"/>
            <a:ext cx="7991375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cs typeface="Arial"/>
              </a:rPr>
              <a:t>After the meeting...</a:t>
            </a:r>
            <a:endParaRPr lang="en-US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Check the notes, agree them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Circulate any updates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Complete your actions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Follow up on other actions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Close the feedback loop – tell students about your hard work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Ensure Action Trackers are available on Canvas</a:t>
            </a:r>
          </a:p>
          <a:p>
            <a:pPr marL="457200" indent="-457200">
              <a:buFont typeface="Arial,Sans-Serif"/>
              <a:buChar char="•"/>
            </a:pPr>
            <a:endParaRPr lang="en-GB" sz="3200" b="1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b="1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9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5. Student-Staff Committees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823405" y="1093156"/>
            <a:ext cx="4767529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2D7924-481B-1105-0C42-A239D6E838F9}"/>
              </a:ext>
            </a:extLst>
          </p:cNvPr>
          <p:cNvSpPr txBox="1"/>
          <p:nvPr/>
        </p:nvSpPr>
        <p:spPr>
          <a:xfrm>
            <a:off x="979713" y="1337387"/>
            <a:ext cx="7991375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Courses will need student-chairs</a:t>
            </a: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There will be a short training session provided to help/support you</a:t>
            </a: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We will be in touch very shortly</a:t>
            </a:r>
          </a:p>
          <a:p>
            <a:pPr marL="457200" indent="-457200">
              <a:buFont typeface="Arial,Sans-Serif"/>
              <a:buChar char="•"/>
            </a:pPr>
            <a:endParaRPr lang="en-GB" sz="3200" b="1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b="1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6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6. Reward and recognition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823405" y="1093156"/>
            <a:ext cx="4767529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2D7924-481B-1105-0C42-A239D6E838F9}"/>
              </a:ext>
            </a:extLst>
          </p:cNvPr>
          <p:cNvSpPr txBox="1"/>
          <p:nvPr/>
        </p:nvSpPr>
        <p:spPr>
          <a:xfrm>
            <a:off x="979713" y="1337387"/>
            <a:ext cx="7991375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Year Reps are incredibly important to St George's and we really value your contribution</a:t>
            </a:r>
            <a:endParaRPr lang="en-US" dirty="0">
              <a:solidFill>
                <a:schemeClr val="accent1"/>
              </a:solidFill>
              <a:cs typeface="Arial"/>
            </a:endParaRP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SGSU will recognise Year Reps with a certificate </a:t>
            </a: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The University would like to celebrate your brilliant contributions</a:t>
            </a:r>
          </a:p>
          <a:p>
            <a:pPr marL="457200" indent="-457200">
              <a:buFont typeface="Arial,Sans-Serif"/>
              <a:buChar char="•"/>
            </a:pPr>
            <a:endParaRPr lang="en-GB" sz="3200" b="1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b="1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06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Thank you!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823405" y="1093156"/>
            <a:ext cx="4767529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2D7924-481B-1105-0C42-A239D6E838F9}"/>
              </a:ext>
            </a:extLst>
          </p:cNvPr>
          <p:cNvSpPr txBox="1"/>
          <p:nvPr/>
        </p:nvSpPr>
        <p:spPr>
          <a:xfrm>
            <a:off x="979713" y="1337387"/>
            <a:ext cx="7991375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Thank you for your attention and valuable time.</a:t>
            </a:r>
            <a:endParaRPr lang="en-US" dirty="0">
              <a:solidFill>
                <a:schemeClr val="accent1"/>
              </a:solidFill>
            </a:endParaRP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Any questions to </a:t>
            </a:r>
            <a:r>
              <a:rPr lang="en-GB" sz="3200" dirty="0">
                <a:solidFill>
                  <a:schemeClr val="accent1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VPEducation@su.sgul.ac.uk</a:t>
            </a:r>
            <a:r>
              <a:rPr lang="en-GB" sz="3200" dirty="0">
                <a:solidFill>
                  <a:schemeClr val="accent1"/>
                </a:solidFill>
                <a:cs typeface="Arial"/>
              </a:rPr>
              <a:t> </a:t>
            </a: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Specific </a:t>
            </a:r>
            <a:r>
              <a:rPr lang="en-GB" sz="3200" dirty="0" err="1">
                <a:solidFill>
                  <a:schemeClr val="accent1"/>
                </a:solidFill>
                <a:cs typeface="Arial"/>
              </a:rPr>
              <a:t>Unitu</a:t>
            </a:r>
            <a:r>
              <a:rPr lang="en-GB" sz="3200" dirty="0">
                <a:solidFill>
                  <a:schemeClr val="accent1"/>
                </a:solidFill>
                <a:cs typeface="Arial"/>
              </a:rPr>
              <a:t> questions to </a:t>
            </a:r>
            <a:r>
              <a:rPr lang="en-GB" sz="3200" dirty="0">
                <a:solidFill>
                  <a:schemeClr val="accent1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unitu@sgul.ac.uk</a:t>
            </a:r>
            <a:r>
              <a:rPr lang="en-GB" sz="3200" dirty="0">
                <a:solidFill>
                  <a:schemeClr val="accent1"/>
                </a:solidFill>
                <a:cs typeface="Arial"/>
              </a:rPr>
              <a:t> </a:t>
            </a:r>
          </a:p>
          <a:p>
            <a:pPr marL="457200" indent="-457200">
              <a:buFont typeface="Arial,Sans-Serif"/>
              <a:buChar char="•"/>
            </a:pPr>
            <a:endParaRPr lang="en-GB" sz="3200" b="1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b="1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838200" y="1412874"/>
            <a:ext cx="10506192" cy="493395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800" b="1" dirty="0">
                <a:solidFill>
                  <a:schemeClr val="accent1"/>
                </a:solidFill>
              </a:rPr>
              <a:t>Task</a:t>
            </a: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b="1">
              <a:solidFill>
                <a:schemeClr val="accent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Go to menti.com and enter the code 6731 7123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>
              <a:solidFill>
                <a:schemeClr val="accent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</a:rPr>
              <a:t>Take 5 minutes to add your answer for each of the 5 questions</a:t>
            </a:r>
            <a:endParaRPr lang="en-GB" sz="2800" dirty="0" err="1">
              <a:solidFill>
                <a:schemeClr val="accent1"/>
              </a:solidFill>
              <a:cs typeface="Arial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374"/>
            <a:ext cx="9506272" cy="480131"/>
          </a:xfrm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r>
              <a:rPr lang="en-US"/>
              <a:t>1. What does it mean to be a Year Rep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1. What does it mean to be a Year Rep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979713" y="1337387"/>
            <a:ext cx="10296913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A) What is the purpose of a Year Rep?</a:t>
            </a: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To be a voice for your course, your peers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To collect feedback on course-related topics/issues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To be the channel between the University and the students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To be a role model and a leader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4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1. What does it mean to be a Year Rep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979713" y="1337387"/>
            <a:ext cx="10296913" cy="57246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B) What will some of your tasks be?</a:t>
            </a:r>
          </a:p>
          <a:p>
            <a:endParaRPr lang="en-GB" sz="3200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ea typeface="+mn-lt"/>
                <a:cs typeface="+mn-lt"/>
              </a:rPr>
              <a:t>Complete Year Rep training</a:t>
            </a:r>
          </a:p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ea typeface="+mn-lt"/>
                <a:cs typeface="+mn-lt"/>
              </a:rPr>
              <a:t>To listen to students</a:t>
            </a:r>
            <a:endParaRPr lang="en-US" sz="2800">
              <a:solidFill>
                <a:schemeClr val="accent1"/>
              </a:solidFill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ea typeface="+mn-lt"/>
                <a:cs typeface="+mn-lt"/>
              </a:rPr>
              <a:t>Collect feedback on course-related topics/issues</a:t>
            </a:r>
            <a:endParaRPr lang="en-US" sz="2800">
              <a:solidFill>
                <a:schemeClr val="accent1"/>
              </a:solidFill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ea typeface="+mn-lt"/>
                <a:cs typeface="+mn-lt"/>
              </a:rPr>
              <a:t>Respond to posts on </a:t>
            </a:r>
            <a:r>
              <a:rPr lang="en-GB" sz="2800" dirty="0" err="1">
                <a:solidFill>
                  <a:schemeClr val="accent1"/>
                </a:solidFill>
                <a:ea typeface="+mn-lt"/>
                <a:cs typeface="+mn-lt"/>
              </a:rPr>
              <a:t>Unitu</a:t>
            </a:r>
            <a:endParaRPr lang="en-GB" sz="28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Present feedback to staff</a:t>
            </a:r>
          </a:p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Attend your Student-Staff Committee</a:t>
            </a:r>
          </a:p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Attend SGSU Senate</a:t>
            </a:r>
          </a:p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Close the feedback loop!!</a:t>
            </a:r>
          </a:p>
          <a:p>
            <a:pPr marL="457200" indent="-457200">
              <a:buFont typeface="Arial,Sans-Serif"/>
              <a:buChar char="•"/>
            </a:pPr>
            <a:r>
              <a:rPr lang="en-GB" sz="2800" dirty="0">
                <a:solidFill>
                  <a:schemeClr val="accent1"/>
                </a:solidFill>
                <a:cs typeface="Arial"/>
              </a:rPr>
              <a:t>Signpost students to resources/support</a:t>
            </a: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0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1. What does it mean to be a Year Rep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979713" y="1337387"/>
            <a:ext cx="10296913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C) What skills will you need or develop?</a:t>
            </a:r>
          </a:p>
          <a:p>
            <a:endParaRPr lang="en-GB" sz="3200" dirty="0"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solidFill>
                  <a:schemeClr val="accent1"/>
                </a:solidFill>
                <a:ea typeface="+mn-lt"/>
                <a:cs typeface="+mn-lt"/>
              </a:rPr>
              <a:t>Communicating with different people in different ways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Teamwork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Problem-solving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Adaptability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Using new platforms/tools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Analytical skills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Presentation skills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Organisational skills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7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1. What does it mean to be a Year Rep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904762" y="1337387"/>
            <a:ext cx="10296913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d) Who can you expect support from?</a:t>
            </a: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Course Director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Year Leads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SGSU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Each other!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4230DA7-8B86-930D-9D46-ABD01918A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82" y="2045216"/>
            <a:ext cx="1943725" cy="1943725"/>
          </a:xfrm>
          <a:prstGeom prst="rect">
            <a:avLst/>
          </a:prstGeom>
        </p:spPr>
      </p:pic>
      <p:pic>
        <p:nvPicPr>
          <p:cNvPr id="3" name="Picture 4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619B8BD0-D086-1477-3885-2DA0E3E0F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69" r="26484" b="1316"/>
          <a:stretch/>
        </p:blipFill>
        <p:spPr>
          <a:xfrm>
            <a:off x="1526499" y="2046836"/>
            <a:ext cx="1988764" cy="1939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B9E75-EF52-93B9-7831-E75479F79601}"/>
              </a:ext>
            </a:extLst>
          </p:cNvPr>
          <p:cNvSpPr txBox="1"/>
          <p:nvPr/>
        </p:nvSpPr>
        <p:spPr>
          <a:xfrm>
            <a:off x="3472721" y="2273508"/>
            <a:ext cx="299803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Arial"/>
              </a:rPr>
              <a:t>Elgin Edison</a:t>
            </a:r>
          </a:p>
          <a:p>
            <a:r>
              <a:rPr lang="en-GB" i="1" dirty="0">
                <a:cs typeface="Arial"/>
              </a:rPr>
              <a:t>VP Education &amp; Welfare, SGSU</a:t>
            </a:r>
          </a:p>
          <a:p>
            <a:endParaRPr lang="en-GB" dirty="0">
              <a:cs typeface="Arial"/>
            </a:endParaRPr>
          </a:p>
          <a:p>
            <a:r>
              <a:rPr lang="en-GB" dirty="0">
                <a:cs typeface="Arial"/>
                <a:hlinkClick r:id="rId4"/>
              </a:rPr>
              <a:t>vpeducation@su.sgul.ac.uk</a:t>
            </a:r>
            <a:r>
              <a:rPr lang="en-GB" dirty="0">
                <a:cs typeface="Arial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2A797-B40A-40ED-9A6C-BF24EEA5691D}"/>
              </a:ext>
            </a:extLst>
          </p:cNvPr>
          <p:cNvSpPr txBox="1"/>
          <p:nvPr/>
        </p:nvSpPr>
        <p:spPr>
          <a:xfrm>
            <a:off x="8519409" y="2273507"/>
            <a:ext cx="299803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Arial"/>
              </a:rPr>
              <a:t>Dr Dave Arnold</a:t>
            </a:r>
          </a:p>
          <a:p>
            <a:r>
              <a:rPr lang="en-GB" i="1" dirty="0">
                <a:cs typeface="Arial"/>
              </a:rPr>
              <a:t>Education Strategy Manager, St George's</a:t>
            </a:r>
          </a:p>
          <a:p>
            <a:r>
              <a:rPr lang="en-GB" dirty="0">
                <a:cs typeface="Arial"/>
                <a:hlinkClick r:id="rId5"/>
              </a:rPr>
              <a:t>darnold@sgul.ac.uk</a:t>
            </a:r>
            <a:r>
              <a:rPr lang="en-GB" dirty="0">
                <a:cs typeface="Arial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1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1. What does it mean to be a Year Rep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979713" y="1337387"/>
            <a:ext cx="10296913" cy="7263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cs typeface="Arial"/>
              </a:rPr>
              <a:t>e) How will being a Year Rep benefit you?</a:t>
            </a:r>
          </a:p>
          <a:p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Looks good on your CV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Meet new people 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Develop new skills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Get to be involved in key decisions for your course and for the University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Solve problems and make change that matters!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Get recognised with certificate</a:t>
            </a: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endParaRPr lang="en-GB" sz="3200" dirty="0">
              <a:solidFill>
                <a:srgbClr val="007687"/>
              </a:solidFill>
              <a:cs typeface="Arial"/>
            </a:endParaRPr>
          </a:p>
          <a:p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rgbClr val="007687"/>
              </a:solidFill>
              <a:cs typeface="Arial"/>
            </a:endParaRPr>
          </a:p>
          <a:p>
            <a:pPr marL="342900" indent="-342900"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6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188DD-8DDD-FFEE-D00C-AFF54F0BA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2. Signposting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B9F-6FA8-86B9-8586-A072C4AA04A9}"/>
              </a:ext>
            </a:extLst>
          </p:cNvPr>
          <p:cNvSpPr txBox="1"/>
          <p:nvPr/>
        </p:nvSpPr>
        <p:spPr>
          <a:xfrm>
            <a:off x="979713" y="1337387"/>
            <a:ext cx="10296913" cy="43088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Sometimes you won't be able to help – that's ok!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You might not know (but sometimes you can find out)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You aren't the expert in everything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Luckily, there are the right people/information out there</a:t>
            </a:r>
          </a:p>
          <a:p>
            <a:pPr marL="457200" indent="-457200">
              <a:buFont typeface="Arial"/>
              <a:buChar char="•"/>
            </a:pPr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3200" dirty="0">
                <a:solidFill>
                  <a:schemeClr val="accent1"/>
                </a:solidFill>
                <a:cs typeface="Arial"/>
              </a:rPr>
              <a:t>Help yourself by not taking on everyone's problems!</a:t>
            </a:r>
          </a:p>
          <a:p>
            <a:pPr marL="457200" indent="-457200">
              <a:buFont typeface="Arial,Sans-Serif"/>
              <a:buChar char="•"/>
            </a:pPr>
            <a:endParaRPr lang="en-GB" sz="3200" dirty="0">
              <a:solidFill>
                <a:schemeClr val="accent1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endParaRPr lang="en-GB" dirty="0">
              <a:solidFill>
                <a:srgbClr val="002B3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5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Itle and section slides: Green">
  <a:themeElements>
    <a:clrScheme name="St George's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8569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2.xml><?xml version="1.0" encoding="utf-8"?>
<a:theme xmlns:a="http://schemas.openxmlformats.org/drawingml/2006/main" name="Content slides: Green">
  <a:themeElements>
    <a:clrScheme name="St Georges 1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7687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3.xml><?xml version="1.0" encoding="utf-8"?>
<a:theme xmlns:a="http://schemas.openxmlformats.org/drawingml/2006/main" name="TItle and section slides: Blue">
  <a:themeElements>
    <a:clrScheme name="Custom 1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7681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4.xml><?xml version="1.0" encoding="utf-8"?>
<a:theme xmlns:a="http://schemas.openxmlformats.org/drawingml/2006/main" name="Content slides: Blue">
  <a:themeElements>
    <a:clrScheme name="St Georges 1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7687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CEE00578B18244BC7B59EF43D611E2" ma:contentTypeVersion="17" ma:contentTypeDescription="Create a new document." ma:contentTypeScope="" ma:versionID="8a0bdee64796182581b6d94aa833dc2d">
  <xsd:schema xmlns:xsd="http://www.w3.org/2001/XMLSchema" xmlns:xs="http://www.w3.org/2001/XMLSchema" xmlns:p="http://schemas.microsoft.com/office/2006/metadata/properties" xmlns:ns2="169c8fb2-254f-435d-a7ee-51c46a66145e" xmlns:ns3="c200d5f4-f732-4dcd-bb7e-1fe13db83007" targetNamespace="http://schemas.microsoft.com/office/2006/metadata/properties" ma:root="true" ma:fieldsID="77533fe45f2150796de07c58981005b2" ns2:_="" ns3:_="">
    <xsd:import namespace="169c8fb2-254f-435d-a7ee-51c46a66145e"/>
    <xsd:import namespace="c200d5f4-f732-4dcd-bb7e-1fe13db830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c8fb2-254f-435d-a7ee-51c46a6614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d35eded-c962-4fdb-b4f4-640f188096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0d5f4-f732-4dcd-bb7e-1fe13db8300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6688c1b-1f02-48f0-b9c5-60709939270d}" ma:internalName="TaxCatchAll" ma:showField="CatchAllData" ma:web="c200d5f4-f732-4dcd-bb7e-1fe13db830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9c8fb2-254f-435d-a7ee-51c46a66145e">
      <Terms xmlns="http://schemas.microsoft.com/office/infopath/2007/PartnerControls"/>
    </lcf76f155ced4ddcb4097134ff3c332f>
    <TaxCatchAll xmlns="c200d5f4-f732-4dcd-bb7e-1fe13db83007" xsi:nil="true"/>
    <SharedWithUsers xmlns="c200d5f4-f732-4dcd-bb7e-1fe13db83007">
      <UserInfo>
        <DisplayName>Elgin Edison</DisplayName>
        <AccountId>122</AccountId>
        <AccountType/>
      </UserInfo>
      <UserInfo>
        <DisplayName>VP Education</DisplayName>
        <AccountId>121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385AC11-8011-48AF-ABCD-F7E38D10B4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9c8fb2-254f-435d-a7ee-51c46a66145e"/>
    <ds:schemaRef ds:uri="c200d5f4-f732-4dcd-bb7e-1fe13db830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6D89B9-F276-42F3-B13D-774D4119D2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2FBFFF-AACC-4D6A-8359-9C6BEB64B6F4}">
  <ds:schemaRefs>
    <ds:schemaRef ds:uri="http://schemas.microsoft.com/office/2006/metadata/properties"/>
    <ds:schemaRef ds:uri="http://schemas.microsoft.com/office/infopath/2007/PartnerControls"/>
    <ds:schemaRef ds:uri="169c8fb2-254f-435d-a7ee-51c46a66145e"/>
    <ds:schemaRef ds:uri="c200d5f4-f732-4dcd-bb7e-1fe13db8300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4</Words>
  <Application>Microsoft Office PowerPoint</Application>
  <PresentationFormat>Widescreen</PresentationFormat>
  <Paragraphs>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TItle and section slides: Green</vt:lpstr>
      <vt:lpstr>Content slides: Green</vt:lpstr>
      <vt:lpstr>TItle and section slides: Blue</vt:lpstr>
      <vt:lpstr>Content slides: Blue</vt:lpstr>
      <vt:lpstr>Year Rep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REPLACE WITH POWERPOINT TITLE</dc:title>
  <dc:creator>Jonathan Appleyard</dc:creator>
  <cp:lastModifiedBy>Jon Appleyard</cp:lastModifiedBy>
  <cp:revision>593</cp:revision>
  <dcterms:created xsi:type="dcterms:W3CDTF">2022-04-21T14:06:13Z</dcterms:created>
  <dcterms:modified xsi:type="dcterms:W3CDTF">2022-11-17T17:57:35Z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0x010100E8CEE00578B18244BC7B59EF43D611E2</vt:lpwstr>
  </property>
  <property fmtid="{D5CDD505-2E9C-101B-9397-08002B2CF9AE}" pid="3" name="MediaServiceImageTags">
    <vt:lpwstr/>
  </property>
</Properties>
</file>